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3" r:id="rId1"/>
  </p:sldMasterIdLst>
  <p:notesMasterIdLst>
    <p:notesMasterId r:id="rId7"/>
  </p:notesMasterIdLst>
  <p:sldIdLst>
    <p:sldId id="282" r:id="rId2"/>
    <p:sldId id="285" r:id="rId3"/>
    <p:sldId id="286" r:id="rId4"/>
    <p:sldId id="279" r:id="rId5"/>
    <p:sldId id="284" r:id="rId6"/>
  </p:sldIdLst>
  <p:sldSz cx="9906000" cy="6858000" type="A4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6500" autoAdjust="0"/>
  </p:normalViewPr>
  <p:slideViewPr>
    <p:cSldViewPr>
      <p:cViewPr varScale="1">
        <p:scale>
          <a:sx n="99" d="100"/>
          <a:sy n="99" d="100"/>
        </p:scale>
        <p:origin x="581" y="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69B0251-67C0-4CB7-96FA-292E3F11A42B}" type="datetimeFigureOut">
              <a:rPr lang="ja-JP" altLang="en-US"/>
              <a:pPr>
                <a:defRPr/>
              </a:pPr>
              <a:t>2017/7/19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6BD79FEE-6D4B-46C3-A10A-8CD6A7C017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34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4F66D-581F-48E4-9086-44EA005044F8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E997-EC1B-4ACB-83A9-B9DC0DFE92C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CA4D4-8D51-4382-917F-57D3E8AD6148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37ACEA-23AE-488A-B30E-FFD77247D415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60"/>
          <p:cNvSpPr txBox="1">
            <a:spLocks noChangeArrowheads="1"/>
          </p:cNvSpPr>
          <p:nvPr/>
        </p:nvSpPr>
        <p:spPr bwMode="auto">
          <a:xfrm>
            <a:off x="481013" y="6232525"/>
            <a:ext cx="46799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900" dirty="0">
                <a:solidFill>
                  <a:srgbClr val="7F7F7F"/>
                </a:solidFill>
                <a:latin typeface="+mn-ea"/>
                <a:ea typeface="+mn-ea"/>
              </a:rPr>
              <a:t>仕様、料金等は予告なく変更する場合があります</a:t>
            </a:r>
          </a:p>
          <a:p>
            <a:pPr eaLnBrk="1" hangingPunct="1">
              <a:defRPr/>
            </a:pPr>
            <a:r>
              <a:rPr lang="ja-JP" altLang="en-US" sz="900" dirty="0">
                <a:solidFill>
                  <a:srgbClr val="7F7F7F"/>
                </a:solidFill>
                <a:latin typeface="+mn-ea"/>
                <a:ea typeface="+mn-ea"/>
              </a:rPr>
              <a:t>記載されているすべての料金には消費税が含まれていません。消費税は別途申し受けます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3000" y="1800000"/>
            <a:ext cx="8580000" cy="144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800">
                <a:latin typeface="+mn-lt"/>
                <a:ea typeface="HGP創英角ｺﾞｼｯｸUB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3000" y="3600000"/>
            <a:ext cx="702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  <a:endParaRPr lang="ja-JP" altLang="en-US" dirty="0"/>
          </a:p>
        </p:txBody>
      </p:sp>
      <p:sp>
        <p:nvSpPr>
          <p:cNvPr id="5" name="スライド番号プレースホル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78D236F-00BA-4C91-AF36-814ADC03882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OSDN</a:t>
            </a:r>
            <a:r>
              <a:rPr lang="ja-JP" altLang="en-US" dirty="0"/>
              <a:t>株式会社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東京都荒川区西日暮里</a:t>
            </a:r>
            <a:r>
              <a:rPr lang="en-US" altLang="ja-JP" dirty="0"/>
              <a:t>4</a:t>
            </a:r>
            <a:r>
              <a:rPr lang="ja-JP" altLang="en-US" dirty="0"/>
              <a:t>－</a:t>
            </a:r>
            <a:r>
              <a:rPr lang="en-US" altLang="ja-JP" dirty="0"/>
              <a:t>21</a:t>
            </a:r>
            <a:r>
              <a:rPr lang="ja-JP" altLang="en-US" dirty="0"/>
              <a:t>－</a:t>
            </a:r>
            <a:r>
              <a:rPr lang="en-US" altLang="ja-JP" dirty="0"/>
              <a:t>12 </a:t>
            </a:r>
            <a:r>
              <a:rPr lang="ja-JP" altLang="en-US" dirty="0"/>
              <a:t>クリスタルビル</a:t>
            </a:r>
            <a:r>
              <a:rPr lang="en-US" altLang="ja-JP" dirty="0"/>
              <a:t>4F</a:t>
            </a:r>
          </a:p>
          <a:p>
            <a:pPr>
              <a:defRPr/>
            </a:pPr>
            <a:r>
              <a:rPr lang="en-US" altLang="ja-JP" dirty="0"/>
              <a:t>TEL:03-5834-7573 </a:t>
            </a:r>
            <a:r>
              <a:rPr lang="en-US" altLang="ja-JP" dirty="0" err="1"/>
              <a:t>E-mail:sales@osdn.jp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693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7275" y="304778"/>
            <a:ext cx="9360000" cy="481016"/>
          </a:xfrm>
          <a:prstGeom prst="rect">
            <a:avLst/>
          </a:prstGeom>
        </p:spPr>
        <p:txBody>
          <a:bodyPr/>
          <a:lstStyle>
            <a:lvl1pPr latinLnBrk="1">
              <a:defRPr sz="2400" b="1">
                <a:latin typeface="+mj-lt"/>
                <a:ea typeface="+mn-ea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3000" y="864000"/>
            <a:ext cx="9360000" cy="5616000"/>
          </a:xfrm>
          <a:prstGeom prst="rect">
            <a:avLst/>
          </a:prstGeom>
        </p:spPr>
        <p:txBody>
          <a:bodyPr/>
          <a:lstStyle>
            <a:lvl1pPr marL="0" indent="0">
              <a:defRPr b="0">
                <a:latin typeface="+mn-lt"/>
                <a:ea typeface="+mn-ea"/>
              </a:defRPr>
            </a:lvl1pPr>
            <a:lvl2pPr marL="36000" indent="0">
              <a:defRPr b="0">
                <a:latin typeface="+mn-lt"/>
                <a:ea typeface="+mn-ea"/>
              </a:defRPr>
            </a:lvl2pPr>
            <a:lvl3pPr marL="72000" indent="0">
              <a:defRPr b="0">
                <a:latin typeface="+mn-lt"/>
                <a:ea typeface="+mn-ea"/>
              </a:defRPr>
            </a:lvl3pPr>
            <a:lvl4pPr marL="288000" indent="0">
              <a:defRPr b="0">
                <a:latin typeface="+mn-lt"/>
                <a:ea typeface="+mn-ea"/>
              </a:defRPr>
            </a:lvl4pPr>
            <a:lvl5pPr marL="288000" indent="0">
              <a:defRPr b="0">
                <a:latin typeface="+mn-lt"/>
                <a:ea typeface="+mn-ea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スライド番号プレースホルダ 5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j-lt"/>
                <a:ea typeface="+mn-ea"/>
              </a:defRPr>
            </a:lvl1pPr>
          </a:lstStyle>
          <a:p>
            <a:pPr>
              <a:defRPr/>
            </a:pPr>
            <a:fld id="{19A4F48C-9B4B-4006-A605-46FC29FC803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6897215" y="6143626"/>
            <a:ext cx="2988000" cy="54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小塚ゴシック Pro H" pitchFamily="34" charset="-128"/>
                <a:ea typeface="小塚ゴシック Pro H" pitchFamily="34" charset="-128"/>
              </a:defRPr>
            </a:lvl1pPr>
          </a:lstStyle>
          <a:p>
            <a:pPr>
              <a:defRPr/>
            </a:pPr>
            <a:r>
              <a:rPr lang="en-US" altLang="ja-JP" dirty="0"/>
              <a:t>OSDN</a:t>
            </a:r>
            <a:r>
              <a:rPr lang="ja-JP" altLang="en-US" dirty="0"/>
              <a:t>株式会社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東京都荒川区西日暮里</a:t>
            </a:r>
            <a:r>
              <a:rPr lang="en-US" altLang="ja-JP" dirty="0"/>
              <a:t>4</a:t>
            </a:r>
            <a:r>
              <a:rPr lang="ja-JP" altLang="en-US" dirty="0"/>
              <a:t>－</a:t>
            </a:r>
            <a:r>
              <a:rPr lang="en-US" altLang="ja-JP" dirty="0"/>
              <a:t>21</a:t>
            </a:r>
            <a:r>
              <a:rPr lang="ja-JP" altLang="en-US" dirty="0"/>
              <a:t>－</a:t>
            </a:r>
            <a:r>
              <a:rPr lang="en-US" altLang="ja-JP" dirty="0"/>
              <a:t>12 </a:t>
            </a:r>
            <a:r>
              <a:rPr lang="ja-JP" altLang="en-US" dirty="0"/>
              <a:t>クリスタルビル</a:t>
            </a:r>
            <a:r>
              <a:rPr lang="en-US" altLang="ja-JP" dirty="0"/>
              <a:t>4F</a:t>
            </a:r>
          </a:p>
          <a:p>
            <a:pPr>
              <a:defRPr/>
            </a:pPr>
            <a:r>
              <a:rPr lang="en-US" altLang="ja-JP" dirty="0"/>
              <a:t>TEL:03-5834-7573 </a:t>
            </a:r>
            <a:r>
              <a:rPr lang="en-US" altLang="ja-JP" dirty="0" err="1"/>
              <a:t>E-mail:sales@osdn.jp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879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87275" y="304778"/>
            <a:ext cx="9360000" cy="481016"/>
          </a:xfrm>
          <a:prstGeom prst="rect">
            <a:avLst/>
          </a:prstGeom>
        </p:spPr>
        <p:txBody>
          <a:bodyPr/>
          <a:lstStyle>
            <a:lvl1pPr latinLnBrk="1">
              <a:defRPr sz="2400" b="1">
                <a:latin typeface="+mj-ea"/>
                <a:ea typeface="+mj-ea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スライド番号プレースホルダ 5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0368-E64D-4B84-AA72-05626B68FB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6897215" y="6143626"/>
            <a:ext cx="2988000" cy="54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小塚ゴシック Pro H" pitchFamily="34" charset="-128"/>
                <a:ea typeface="小塚ゴシック Pro H" pitchFamily="34" charset="-128"/>
              </a:defRPr>
            </a:lvl1pPr>
          </a:lstStyle>
          <a:p>
            <a:pPr>
              <a:defRPr/>
            </a:pPr>
            <a:r>
              <a:rPr lang="en-US" altLang="ja-JP" dirty="0"/>
              <a:t>OSDN</a:t>
            </a:r>
            <a:r>
              <a:rPr lang="ja-JP" altLang="en-US" dirty="0"/>
              <a:t>株式会社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東京都荒川区西日暮里</a:t>
            </a:r>
            <a:r>
              <a:rPr lang="en-US" altLang="ja-JP" dirty="0"/>
              <a:t>4</a:t>
            </a:r>
            <a:r>
              <a:rPr lang="ja-JP" altLang="en-US" dirty="0"/>
              <a:t>－</a:t>
            </a:r>
            <a:r>
              <a:rPr lang="en-US" altLang="ja-JP" dirty="0"/>
              <a:t>21</a:t>
            </a:r>
            <a:r>
              <a:rPr lang="ja-JP" altLang="en-US" dirty="0"/>
              <a:t>－</a:t>
            </a:r>
            <a:r>
              <a:rPr lang="en-US" altLang="ja-JP" dirty="0"/>
              <a:t>12 </a:t>
            </a:r>
            <a:r>
              <a:rPr lang="ja-JP" altLang="en-US" dirty="0"/>
              <a:t>クリスタルビル</a:t>
            </a:r>
            <a:r>
              <a:rPr lang="en-US" altLang="ja-JP" dirty="0"/>
              <a:t>4F</a:t>
            </a:r>
          </a:p>
          <a:p>
            <a:pPr>
              <a:defRPr/>
            </a:pPr>
            <a:r>
              <a:rPr lang="en-US" altLang="ja-JP" dirty="0"/>
              <a:t>TEL:03-5834-7573 </a:t>
            </a:r>
            <a:r>
              <a:rPr lang="en-US" altLang="ja-JP" dirty="0" err="1"/>
              <a:t>E-mail:sales@osdn.jp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124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439863" y="1714500"/>
            <a:ext cx="5130800" cy="431800"/>
            <a:chOff x="1035" y="585"/>
            <a:chExt cx="3800" cy="320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35" y="585"/>
              <a:ext cx="380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035" y="585"/>
              <a:ext cx="380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1035" y="589"/>
              <a:ext cx="216" cy="313"/>
            </a:xfrm>
            <a:custGeom>
              <a:avLst/>
              <a:gdLst>
                <a:gd name="T0" fmla="*/ 149 w 216"/>
                <a:gd name="T1" fmla="*/ 3 h 314"/>
                <a:gd name="T2" fmla="*/ 185 w 216"/>
                <a:gd name="T3" fmla="*/ 11 h 314"/>
                <a:gd name="T4" fmla="*/ 216 w 216"/>
                <a:gd name="T5" fmla="*/ 26 h 314"/>
                <a:gd name="T6" fmla="*/ 189 w 216"/>
                <a:gd name="T7" fmla="*/ 59 h 314"/>
                <a:gd name="T8" fmla="*/ 173 w 216"/>
                <a:gd name="T9" fmla="*/ 51 h 314"/>
                <a:gd name="T10" fmla="*/ 139 w 216"/>
                <a:gd name="T11" fmla="*/ 42 h 314"/>
                <a:gd name="T12" fmla="*/ 99 w 216"/>
                <a:gd name="T13" fmla="*/ 42 h 314"/>
                <a:gd name="T14" fmla="*/ 69 w 216"/>
                <a:gd name="T15" fmla="*/ 55 h 314"/>
                <a:gd name="T16" fmla="*/ 58 w 216"/>
                <a:gd name="T17" fmla="*/ 79 h 314"/>
                <a:gd name="T18" fmla="*/ 60 w 216"/>
                <a:gd name="T19" fmla="*/ 91 h 314"/>
                <a:gd name="T20" fmla="*/ 66 w 216"/>
                <a:gd name="T21" fmla="*/ 100 h 314"/>
                <a:gd name="T22" fmla="*/ 77 w 216"/>
                <a:gd name="T23" fmla="*/ 110 h 314"/>
                <a:gd name="T24" fmla="*/ 100 w 216"/>
                <a:gd name="T25" fmla="*/ 122 h 314"/>
                <a:gd name="T26" fmla="*/ 139 w 216"/>
                <a:gd name="T27" fmla="*/ 141 h 314"/>
                <a:gd name="T28" fmla="*/ 184 w 216"/>
                <a:gd name="T29" fmla="*/ 166 h 314"/>
                <a:gd name="T30" fmla="*/ 207 w 216"/>
                <a:gd name="T31" fmla="*/ 194 h 314"/>
                <a:gd name="T32" fmla="*/ 214 w 216"/>
                <a:gd name="T33" fmla="*/ 226 h 314"/>
                <a:gd name="T34" fmla="*/ 204 w 216"/>
                <a:gd name="T35" fmla="*/ 266 h 314"/>
                <a:gd name="T36" fmla="*/ 176 w 216"/>
                <a:gd name="T37" fmla="*/ 294 h 314"/>
                <a:gd name="T38" fmla="*/ 132 w 216"/>
                <a:gd name="T39" fmla="*/ 309 h 314"/>
                <a:gd name="T40" fmla="*/ 71 w 216"/>
                <a:gd name="T41" fmla="*/ 309 h 314"/>
                <a:gd name="T42" fmla="*/ 33 w 216"/>
                <a:gd name="T43" fmla="*/ 299 h 314"/>
                <a:gd name="T44" fmla="*/ 14 w 216"/>
                <a:gd name="T45" fmla="*/ 288 h 314"/>
                <a:gd name="T46" fmla="*/ 22 w 216"/>
                <a:gd name="T47" fmla="*/ 239 h 314"/>
                <a:gd name="T48" fmla="*/ 44 w 216"/>
                <a:gd name="T49" fmla="*/ 254 h 314"/>
                <a:gd name="T50" fmla="*/ 61 w 216"/>
                <a:gd name="T51" fmla="*/ 262 h 314"/>
                <a:gd name="T52" fmla="*/ 111 w 216"/>
                <a:gd name="T53" fmla="*/ 272 h 314"/>
                <a:gd name="T54" fmla="*/ 145 w 216"/>
                <a:gd name="T55" fmla="*/ 265 h 314"/>
                <a:gd name="T56" fmla="*/ 164 w 216"/>
                <a:gd name="T57" fmla="*/ 246 h 314"/>
                <a:gd name="T58" fmla="*/ 164 w 216"/>
                <a:gd name="T59" fmla="*/ 218 h 314"/>
                <a:gd name="T60" fmla="*/ 147 w 216"/>
                <a:gd name="T61" fmla="*/ 196 h 314"/>
                <a:gd name="T62" fmla="*/ 77 w 216"/>
                <a:gd name="T63" fmla="*/ 160 h 314"/>
                <a:gd name="T64" fmla="*/ 33 w 216"/>
                <a:gd name="T65" fmla="*/ 134 h 314"/>
                <a:gd name="T66" fmla="*/ 13 w 216"/>
                <a:gd name="T67" fmla="*/ 102 h 314"/>
                <a:gd name="T68" fmla="*/ 13 w 216"/>
                <a:gd name="T69" fmla="*/ 63 h 314"/>
                <a:gd name="T70" fmla="*/ 32 w 216"/>
                <a:gd name="T71" fmla="*/ 29 h 314"/>
                <a:gd name="T72" fmla="*/ 69 w 216"/>
                <a:gd name="T73" fmla="*/ 9 h 314"/>
                <a:gd name="T74" fmla="*/ 120 w 216"/>
                <a:gd name="T75" fmla="*/ 0 h 3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314"/>
                <a:gd name="T116" fmla="*/ 216 w 216"/>
                <a:gd name="T117" fmla="*/ 314 h 3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314">
                  <a:moveTo>
                    <a:pt x="120" y="0"/>
                  </a:moveTo>
                  <a:lnTo>
                    <a:pt x="149" y="3"/>
                  </a:lnTo>
                  <a:lnTo>
                    <a:pt x="176" y="9"/>
                  </a:lnTo>
                  <a:lnTo>
                    <a:pt x="185" y="11"/>
                  </a:lnTo>
                  <a:lnTo>
                    <a:pt x="204" y="20"/>
                  </a:lnTo>
                  <a:lnTo>
                    <a:pt x="216" y="26"/>
                  </a:lnTo>
                  <a:lnTo>
                    <a:pt x="199" y="66"/>
                  </a:lnTo>
                  <a:lnTo>
                    <a:pt x="189" y="59"/>
                  </a:lnTo>
                  <a:lnTo>
                    <a:pt x="181" y="55"/>
                  </a:lnTo>
                  <a:lnTo>
                    <a:pt x="173" y="51"/>
                  </a:lnTo>
                  <a:lnTo>
                    <a:pt x="162" y="48"/>
                  </a:lnTo>
                  <a:lnTo>
                    <a:pt x="139" y="42"/>
                  </a:lnTo>
                  <a:lnTo>
                    <a:pt x="120" y="41"/>
                  </a:lnTo>
                  <a:lnTo>
                    <a:pt x="99" y="42"/>
                  </a:lnTo>
                  <a:lnTo>
                    <a:pt x="82" y="48"/>
                  </a:lnTo>
                  <a:lnTo>
                    <a:pt x="69" y="55"/>
                  </a:lnTo>
                  <a:lnTo>
                    <a:pt x="60" y="66"/>
                  </a:lnTo>
                  <a:lnTo>
                    <a:pt x="58" y="79"/>
                  </a:lnTo>
                  <a:lnTo>
                    <a:pt x="58" y="84"/>
                  </a:lnTo>
                  <a:lnTo>
                    <a:pt x="60" y="91"/>
                  </a:lnTo>
                  <a:lnTo>
                    <a:pt x="62" y="94"/>
                  </a:lnTo>
                  <a:lnTo>
                    <a:pt x="66" y="100"/>
                  </a:lnTo>
                  <a:lnTo>
                    <a:pt x="70" y="104"/>
                  </a:lnTo>
                  <a:lnTo>
                    <a:pt x="77" y="110"/>
                  </a:lnTo>
                  <a:lnTo>
                    <a:pt x="86" y="116"/>
                  </a:lnTo>
                  <a:lnTo>
                    <a:pt x="100" y="122"/>
                  </a:lnTo>
                  <a:lnTo>
                    <a:pt x="117" y="131"/>
                  </a:lnTo>
                  <a:lnTo>
                    <a:pt x="139" y="141"/>
                  </a:lnTo>
                  <a:lnTo>
                    <a:pt x="165" y="155"/>
                  </a:lnTo>
                  <a:lnTo>
                    <a:pt x="184" y="168"/>
                  </a:lnTo>
                  <a:lnTo>
                    <a:pt x="198" y="182"/>
                  </a:lnTo>
                  <a:lnTo>
                    <a:pt x="207" y="196"/>
                  </a:lnTo>
                  <a:lnTo>
                    <a:pt x="213" y="211"/>
                  </a:lnTo>
                  <a:lnTo>
                    <a:pt x="214" y="228"/>
                  </a:lnTo>
                  <a:lnTo>
                    <a:pt x="212" y="250"/>
                  </a:lnTo>
                  <a:lnTo>
                    <a:pt x="204" y="268"/>
                  </a:lnTo>
                  <a:lnTo>
                    <a:pt x="192" y="283"/>
                  </a:lnTo>
                  <a:lnTo>
                    <a:pt x="176" y="296"/>
                  </a:lnTo>
                  <a:lnTo>
                    <a:pt x="157" y="305"/>
                  </a:lnTo>
                  <a:lnTo>
                    <a:pt x="132" y="311"/>
                  </a:lnTo>
                  <a:lnTo>
                    <a:pt x="105" y="314"/>
                  </a:lnTo>
                  <a:lnTo>
                    <a:pt x="71" y="311"/>
                  </a:lnTo>
                  <a:lnTo>
                    <a:pt x="43" y="304"/>
                  </a:lnTo>
                  <a:lnTo>
                    <a:pt x="33" y="301"/>
                  </a:lnTo>
                  <a:lnTo>
                    <a:pt x="24" y="296"/>
                  </a:lnTo>
                  <a:lnTo>
                    <a:pt x="14" y="290"/>
                  </a:lnTo>
                  <a:lnTo>
                    <a:pt x="0" y="281"/>
                  </a:lnTo>
                  <a:lnTo>
                    <a:pt x="22" y="241"/>
                  </a:lnTo>
                  <a:lnTo>
                    <a:pt x="35" y="250"/>
                  </a:lnTo>
                  <a:lnTo>
                    <a:pt x="44" y="256"/>
                  </a:lnTo>
                  <a:lnTo>
                    <a:pt x="52" y="260"/>
                  </a:lnTo>
                  <a:lnTo>
                    <a:pt x="61" y="264"/>
                  </a:lnTo>
                  <a:lnTo>
                    <a:pt x="85" y="272"/>
                  </a:lnTo>
                  <a:lnTo>
                    <a:pt x="111" y="274"/>
                  </a:lnTo>
                  <a:lnTo>
                    <a:pt x="130" y="272"/>
                  </a:lnTo>
                  <a:lnTo>
                    <a:pt x="145" y="267"/>
                  </a:lnTo>
                  <a:lnTo>
                    <a:pt x="157" y="259"/>
                  </a:lnTo>
                  <a:lnTo>
                    <a:pt x="164" y="248"/>
                  </a:lnTo>
                  <a:lnTo>
                    <a:pt x="166" y="234"/>
                  </a:lnTo>
                  <a:lnTo>
                    <a:pt x="164" y="220"/>
                  </a:lnTo>
                  <a:lnTo>
                    <a:pt x="158" y="208"/>
                  </a:lnTo>
                  <a:lnTo>
                    <a:pt x="147" y="198"/>
                  </a:lnTo>
                  <a:lnTo>
                    <a:pt x="132" y="189"/>
                  </a:lnTo>
                  <a:lnTo>
                    <a:pt x="77" y="162"/>
                  </a:lnTo>
                  <a:lnTo>
                    <a:pt x="53" y="148"/>
                  </a:lnTo>
                  <a:lnTo>
                    <a:pt x="33" y="134"/>
                  </a:lnTo>
                  <a:lnTo>
                    <a:pt x="21" y="118"/>
                  </a:lnTo>
                  <a:lnTo>
                    <a:pt x="13" y="102"/>
                  </a:lnTo>
                  <a:lnTo>
                    <a:pt x="10" y="84"/>
                  </a:lnTo>
                  <a:lnTo>
                    <a:pt x="13" y="63"/>
                  </a:lnTo>
                  <a:lnTo>
                    <a:pt x="21" y="44"/>
                  </a:lnTo>
                  <a:lnTo>
                    <a:pt x="32" y="29"/>
                  </a:lnTo>
                  <a:lnTo>
                    <a:pt x="50" y="17"/>
                  </a:lnTo>
                  <a:lnTo>
                    <a:pt x="69" y="9"/>
                  </a:lnTo>
                  <a:lnTo>
                    <a:pt x="93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636" y="594"/>
              <a:ext cx="259" cy="311"/>
            </a:xfrm>
            <a:custGeom>
              <a:avLst/>
              <a:gdLst>
                <a:gd name="T0" fmla="*/ 0 w 259"/>
                <a:gd name="T1" fmla="*/ 0 h 311"/>
                <a:gd name="T2" fmla="*/ 47 w 259"/>
                <a:gd name="T3" fmla="*/ 0 h 311"/>
                <a:gd name="T4" fmla="*/ 47 w 259"/>
                <a:gd name="T5" fmla="*/ 187 h 311"/>
                <a:gd name="T6" fmla="*/ 48 w 259"/>
                <a:gd name="T7" fmla="*/ 209 h 311"/>
                <a:gd name="T8" fmla="*/ 54 w 259"/>
                <a:gd name="T9" fmla="*/ 228 h 311"/>
                <a:gd name="T10" fmla="*/ 62 w 259"/>
                <a:gd name="T11" fmla="*/ 243 h 311"/>
                <a:gd name="T12" fmla="*/ 74 w 259"/>
                <a:gd name="T13" fmla="*/ 254 h 311"/>
                <a:gd name="T14" fmla="*/ 89 w 259"/>
                <a:gd name="T15" fmla="*/ 264 h 311"/>
                <a:gd name="T16" fmla="*/ 107 w 259"/>
                <a:gd name="T17" fmla="*/ 268 h 311"/>
                <a:gd name="T18" fmla="*/ 129 w 259"/>
                <a:gd name="T19" fmla="*/ 271 h 311"/>
                <a:gd name="T20" fmla="*/ 154 w 259"/>
                <a:gd name="T21" fmla="*/ 268 h 311"/>
                <a:gd name="T22" fmla="*/ 175 w 259"/>
                <a:gd name="T23" fmla="*/ 261 h 311"/>
                <a:gd name="T24" fmla="*/ 191 w 259"/>
                <a:gd name="T25" fmla="*/ 250 h 311"/>
                <a:gd name="T26" fmla="*/ 203 w 259"/>
                <a:gd name="T27" fmla="*/ 234 h 311"/>
                <a:gd name="T28" fmla="*/ 210 w 259"/>
                <a:gd name="T29" fmla="*/ 213 h 311"/>
                <a:gd name="T30" fmla="*/ 212 w 259"/>
                <a:gd name="T31" fmla="*/ 187 h 311"/>
                <a:gd name="T32" fmla="*/ 212 w 259"/>
                <a:gd name="T33" fmla="*/ 0 h 311"/>
                <a:gd name="T34" fmla="*/ 259 w 259"/>
                <a:gd name="T35" fmla="*/ 0 h 311"/>
                <a:gd name="T36" fmla="*/ 259 w 259"/>
                <a:gd name="T37" fmla="*/ 179 h 311"/>
                <a:gd name="T38" fmla="*/ 258 w 259"/>
                <a:gd name="T39" fmla="*/ 207 h 311"/>
                <a:gd name="T40" fmla="*/ 255 w 259"/>
                <a:gd name="T41" fmla="*/ 230 h 311"/>
                <a:gd name="T42" fmla="*/ 249 w 259"/>
                <a:gd name="T43" fmla="*/ 250 h 311"/>
                <a:gd name="T44" fmla="*/ 241 w 259"/>
                <a:gd name="T45" fmla="*/ 265 h 311"/>
                <a:gd name="T46" fmla="*/ 230 w 259"/>
                <a:gd name="T47" fmla="*/ 277 h 311"/>
                <a:gd name="T48" fmla="*/ 215 w 259"/>
                <a:gd name="T49" fmla="*/ 288 h 311"/>
                <a:gd name="T50" fmla="*/ 196 w 259"/>
                <a:gd name="T51" fmla="*/ 297 h 311"/>
                <a:gd name="T52" fmla="*/ 174 w 259"/>
                <a:gd name="T53" fmla="*/ 305 h 311"/>
                <a:gd name="T54" fmla="*/ 151 w 259"/>
                <a:gd name="T55" fmla="*/ 310 h 311"/>
                <a:gd name="T56" fmla="*/ 129 w 259"/>
                <a:gd name="T57" fmla="*/ 311 h 311"/>
                <a:gd name="T58" fmla="*/ 107 w 259"/>
                <a:gd name="T59" fmla="*/ 310 h 311"/>
                <a:gd name="T60" fmla="*/ 84 w 259"/>
                <a:gd name="T61" fmla="*/ 305 h 311"/>
                <a:gd name="T62" fmla="*/ 62 w 259"/>
                <a:gd name="T63" fmla="*/ 297 h 311"/>
                <a:gd name="T64" fmla="*/ 43 w 259"/>
                <a:gd name="T65" fmla="*/ 288 h 311"/>
                <a:gd name="T66" fmla="*/ 29 w 259"/>
                <a:gd name="T67" fmla="*/ 277 h 311"/>
                <a:gd name="T68" fmla="*/ 17 w 259"/>
                <a:gd name="T69" fmla="*/ 265 h 311"/>
                <a:gd name="T70" fmla="*/ 9 w 259"/>
                <a:gd name="T71" fmla="*/ 250 h 311"/>
                <a:gd name="T72" fmla="*/ 5 w 259"/>
                <a:gd name="T73" fmla="*/ 230 h 311"/>
                <a:gd name="T74" fmla="*/ 1 w 259"/>
                <a:gd name="T75" fmla="*/ 207 h 311"/>
                <a:gd name="T76" fmla="*/ 0 w 259"/>
                <a:gd name="T77" fmla="*/ 179 h 311"/>
                <a:gd name="T78" fmla="*/ 0 w 259"/>
                <a:gd name="T79" fmla="*/ 0 h 3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9"/>
                <a:gd name="T121" fmla="*/ 0 h 311"/>
                <a:gd name="T122" fmla="*/ 259 w 259"/>
                <a:gd name="T123" fmla="*/ 311 h 3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9" h="311">
                  <a:moveTo>
                    <a:pt x="0" y="0"/>
                  </a:moveTo>
                  <a:lnTo>
                    <a:pt x="47" y="0"/>
                  </a:lnTo>
                  <a:lnTo>
                    <a:pt x="47" y="187"/>
                  </a:lnTo>
                  <a:lnTo>
                    <a:pt x="48" y="209"/>
                  </a:lnTo>
                  <a:lnTo>
                    <a:pt x="54" y="228"/>
                  </a:lnTo>
                  <a:lnTo>
                    <a:pt x="62" y="243"/>
                  </a:lnTo>
                  <a:lnTo>
                    <a:pt x="74" y="254"/>
                  </a:lnTo>
                  <a:lnTo>
                    <a:pt x="89" y="264"/>
                  </a:lnTo>
                  <a:lnTo>
                    <a:pt x="107" y="268"/>
                  </a:lnTo>
                  <a:lnTo>
                    <a:pt x="129" y="271"/>
                  </a:lnTo>
                  <a:lnTo>
                    <a:pt x="154" y="268"/>
                  </a:lnTo>
                  <a:lnTo>
                    <a:pt x="175" y="261"/>
                  </a:lnTo>
                  <a:lnTo>
                    <a:pt x="191" y="250"/>
                  </a:lnTo>
                  <a:lnTo>
                    <a:pt x="203" y="234"/>
                  </a:lnTo>
                  <a:lnTo>
                    <a:pt x="210" y="213"/>
                  </a:lnTo>
                  <a:lnTo>
                    <a:pt x="212" y="187"/>
                  </a:lnTo>
                  <a:lnTo>
                    <a:pt x="212" y="0"/>
                  </a:lnTo>
                  <a:lnTo>
                    <a:pt x="259" y="0"/>
                  </a:lnTo>
                  <a:lnTo>
                    <a:pt x="259" y="179"/>
                  </a:lnTo>
                  <a:lnTo>
                    <a:pt x="258" y="207"/>
                  </a:lnTo>
                  <a:lnTo>
                    <a:pt x="255" y="230"/>
                  </a:lnTo>
                  <a:lnTo>
                    <a:pt x="249" y="250"/>
                  </a:lnTo>
                  <a:lnTo>
                    <a:pt x="241" y="265"/>
                  </a:lnTo>
                  <a:lnTo>
                    <a:pt x="230" y="277"/>
                  </a:lnTo>
                  <a:lnTo>
                    <a:pt x="215" y="288"/>
                  </a:lnTo>
                  <a:lnTo>
                    <a:pt x="196" y="297"/>
                  </a:lnTo>
                  <a:lnTo>
                    <a:pt x="174" y="305"/>
                  </a:lnTo>
                  <a:lnTo>
                    <a:pt x="151" y="310"/>
                  </a:lnTo>
                  <a:lnTo>
                    <a:pt x="129" y="311"/>
                  </a:lnTo>
                  <a:lnTo>
                    <a:pt x="107" y="310"/>
                  </a:lnTo>
                  <a:lnTo>
                    <a:pt x="84" y="305"/>
                  </a:lnTo>
                  <a:lnTo>
                    <a:pt x="62" y="297"/>
                  </a:lnTo>
                  <a:lnTo>
                    <a:pt x="43" y="288"/>
                  </a:lnTo>
                  <a:lnTo>
                    <a:pt x="29" y="277"/>
                  </a:lnTo>
                  <a:lnTo>
                    <a:pt x="17" y="265"/>
                  </a:lnTo>
                  <a:lnTo>
                    <a:pt x="9" y="250"/>
                  </a:lnTo>
                  <a:lnTo>
                    <a:pt x="5" y="230"/>
                  </a:lnTo>
                  <a:lnTo>
                    <a:pt x="1" y="207"/>
                  </a:lnTo>
                  <a:lnTo>
                    <a:pt x="0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945" y="594"/>
              <a:ext cx="225" cy="301"/>
            </a:xfrm>
            <a:custGeom>
              <a:avLst/>
              <a:gdLst>
                <a:gd name="T0" fmla="*/ 48 w 225"/>
                <a:gd name="T1" fmla="*/ 40 h 302"/>
                <a:gd name="T2" fmla="*/ 48 w 225"/>
                <a:gd name="T3" fmla="*/ 139 h 302"/>
                <a:gd name="T4" fmla="*/ 114 w 225"/>
                <a:gd name="T5" fmla="*/ 139 h 302"/>
                <a:gd name="T6" fmla="*/ 126 w 225"/>
                <a:gd name="T7" fmla="*/ 137 h 302"/>
                <a:gd name="T8" fmla="*/ 136 w 225"/>
                <a:gd name="T9" fmla="*/ 133 h 302"/>
                <a:gd name="T10" fmla="*/ 145 w 225"/>
                <a:gd name="T11" fmla="*/ 126 h 302"/>
                <a:gd name="T12" fmla="*/ 154 w 225"/>
                <a:gd name="T13" fmla="*/ 116 h 302"/>
                <a:gd name="T14" fmla="*/ 160 w 225"/>
                <a:gd name="T15" fmla="*/ 103 h 302"/>
                <a:gd name="T16" fmla="*/ 162 w 225"/>
                <a:gd name="T17" fmla="*/ 88 h 302"/>
                <a:gd name="T18" fmla="*/ 160 w 225"/>
                <a:gd name="T19" fmla="*/ 72 h 302"/>
                <a:gd name="T20" fmla="*/ 154 w 225"/>
                <a:gd name="T21" fmla="*/ 58 h 302"/>
                <a:gd name="T22" fmla="*/ 144 w 225"/>
                <a:gd name="T23" fmla="*/ 48 h 302"/>
                <a:gd name="T24" fmla="*/ 138 w 225"/>
                <a:gd name="T25" fmla="*/ 44 h 302"/>
                <a:gd name="T26" fmla="*/ 132 w 225"/>
                <a:gd name="T27" fmla="*/ 42 h 302"/>
                <a:gd name="T28" fmla="*/ 124 w 225"/>
                <a:gd name="T29" fmla="*/ 41 h 302"/>
                <a:gd name="T30" fmla="*/ 113 w 225"/>
                <a:gd name="T31" fmla="*/ 40 h 302"/>
                <a:gd name="T32" fmla="*/ 48 w 225"/>
                <a:gd name="T33" fmla="*/ 40 h 302"/>
                <a:gd name="T34" fmla="*/ 0 w 225"/>
                <a:gd name="T35" fmla="*/ 0 h 302"/>
                <a:gd name="T36" fmla="*/ 101 w 225"/>
                <a:gd name="T37" fmla="*/ 0 h 302"/>
                <a:gd name="T38" fmla="*/ 130 w 225"/>
                <a:gd name="T39" fmla="*/ 3 h 302"/>
                <a:gd name="T40" fmla="*/ 155 w 225"/>
                <a:gd name="T41" fmla="*/ 7 h 302"/>
                <a:gd name="T42" fmla="*/ 176 w 225"/>
                <a:gd name="T43" fmla="*/ 16 h 302"/>
                <a:gd name="T44" fmla="*/ 192 w 225"/>
                <a:gd name="T45" fmla="*/ 29 h 302"/>
                <a:gd name="T46" fmla="*/ 205 w 225"/>
                <a:gd name="T47" fmla="*/ 44 h 302"/>
                <a:gd name="T48" fmla="*/ 212 w 225"/>
                <a:gd name="T49" fmla="*/ 64 h 302"/>
                <a:gd name="T50" fmla="*/ 214 w 225"/>
                <a:gd name="T51" fmla="*/ 86 h 302"/>
                <a:gd name="T52" fmla="*/ 212 w 225"/>
                <a:gd name="T53" fmla="*/ 109 h 302"/>
                <a:gd name="T54" fmla="*/ 205 w 225"/>
                <a:gd name="T55" fmla="*/ 128 h 302"/>
                <a:gd name="T56" fmla="*/ 194 w 225"/>
                <a:gd name="T57" fmla="*/ 146 h 302"/>
                <a:gd name="T58" fmla="*/ 180 w 225"/>
                <a:gd name="T59" fmla="*/ 157 h 302"/>
                <a:gd name="T60" fmla="*/ 162 w 225"/>
                <a:gd name="T61" fmla="*/ 167 h 302"/>
                <a:gd name="T62" fmla="*/ 142 w 225"/>
                <a:gd name="T63" fmla="*/ 173 h 302"/>
                <a:gd name="T64" fmla="*/ 225 w 225"/>
                <a:gd name="T65" fmla="*/ 300 h 302"/>
                <a:gd name="T66" fmla="*/ 170 w 225"/>
                <a:gd name="T67" fmla="*/ 300 h 302"/>
                <a:gd name="T68" fmla="*/ 91 w 225"/>
                <a:gd name="T69" fmla="*/ 177 h 302"/>
                <a:gd name="T70" fmla="*/ 48 w 225"/>
                <a:gd name="T71" fmla="*/ 177 h 302"/>
                <a:gd name="T72" fmla="*/ 48 w 225"/>
                <a:gd name="T73" fmla="*/ 300 h 302"/>
                <a:gd name="T74" fmla="*/ 0 w 225"/>
                <a:gd name="T75" fmla="*/ 300 h 302"/>
                <a:gd name="T76" fmla="*/ 0 w 225"/>
                <a:gd name="T77" fmla="*/ 0 h 3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5"/>
                <a:gd name="T118" fmla="*/ 0 h 302"/>
                <a:gd name="T119" fmla="*/ 225 w 225"/>
                <a:gd name="T120" fmla="*/ 302 h 3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5" h="302">
                  <a:moveTo>
                    <a:pt x="48" y="40"/>
                  </a:moveTo>
                  <a:lnTo>
                    <a:pt x="48" y="139"/>
                  </a:lnTo>
                  <a:lnTo>
                    <a:pt x="114" y="139"/>
                  </a:lnTo>
                  <a:lnTo>
                    <a:pt x="126" y="137"/>
                  </a:lnTo>
                  <a:lnTo>
                    <a:pt x="136" y="133"/>
                  </a:lnTo>
                  <a:lnTo>
                    <a:pt x="145" y="126"/>
                  </a:lnTo>
                  <a:lnTo>
                    <a:pt x="154" y="116"/>
                  </a:lnTo>
                  <a:lnTo>
                    <a:pt x="160" y="103"/>
                  </a:lnTo>
                  <a:lnTo>
                    <a:pt x="162" y="88"/>
                  </a:lnTo>
                  <a:lnTo>
                    <a:pt x="160" y="72"/>
                  </a:lnTo>
                  <a:lnTo>
                    <a:pt x="154" y="58"/>
                  </a:lnTo>
                  <a:lnTo>
                    <a:pt x="144" y="48"/>
                  </a:lnTo>
                  <a:lnTo>
                    <a:pt x="138" y="44"/>
                  </a:lnTo>
                  <a:lnTo>
                    <a:pt x="132" y="42"/>
                  </a:lnTo>
                  <a:lnTo>
                    <a:pt x="124" y="41"/>
                  </a:lnTo>
                  <a:lnTo>
                    <a:pt x="113" y="40"/>
                  </a:lnTo>
                  <a:lnTo>
                    <a:pt x="48" y="40"/>
                  </a:lnTo>
                  <a:close/>
                  <a:moveTo>
                    <a:pt x="0" y="0"/>
                  </a:moveTo>
                  <a:lnTo>
                    <a:pt x="101" y="0"/>
                  </a:lnTo>
                  <a:lnTo>
                    <a:pt x="130" y="3"/>
                  </a:lnTo>
                  <a:lnTo>
                    <a:pt x="155" y="7"/>
                  </a:lnTo>
                  <a:lnTo>
                    <a:pt x="176" y="16"/>
                  </a:lnTo>
                  <a:lnTo>
                    <a:pt x="192" y="29"/>
                  </a:lnTo>
                  <a:lnTo>
                    <a:pt x="205" y="44"/>
                  </a:lnTo>
                  <a:lnTo>
                    <a:pt x="212" y="64"/>
                  </a:lnTo>
                  <a:lnTo>
                    <a:pt x="214" y="86"/>
                  </a:lnTo>
                  <a:lnTo>
                    <a:pt x="212" y="109"/>
                  </a:lnTo>
                  <a:lnTo>
                    <a:pt x="205" y="128"/>
                  </a:lnTo>
                  <a:lnTo>
                    <a:pt x="194" y="146"/>
                  </a:lnTo>
                  <a:lnTo>
                    <a:pt x="180" y="159"/>
                  </a:lnTo>
                  <a:lnTo>
                    <a:pt x="162" y="169"/>
                  </a:lnTo>
                  <a:lnTo>
                    <a:pt x="142" y="175"/>
                  </a:lnTo>
                  <a:lnTo>
                    <a:pt x="225" y="302"/>
                  </a:lnTo>
                  <a:lnTo>
                    <a:pt x="170" y="302"/>
                  </a:lnTo>
                  <a:lnTo>
                    <a:pt x="91" y="179"/>
                  </a:lnTo>
                  <a:lnTo>
                    <a:pt x="48" y="179"/>
                  </a:lnTo>
                  <a:lnTo>
                    <a:pt x="48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184" y="589"/>
              <a:ext cx="267" cy="313"/>
            </a:xfrm>
            <a:custGeom>
              <a:avLst/>
              <a:gdLst>
                <a:gd name="T0" fmla="*/ 166 w 267"/>
                <a:gd name="T1" fmla="*/ 0 h 314"/>
                <a:gd name="T2" fmla="*/ 194 w 267"/>
                <a:gd name="T3" fmla="*/ 3 h 314"/>
                <a:gd name="T4" fmla="*/ 219 w 267"/>
                <a:gd name="T5" fmla="*/ 7 h 314"/>
                <a:gd name="T6" fmla="*/ 243 w 267"/>
                <a:gd name="T7" fmla="*/ 17 h 314"/>
                <a:gd name="T8" fmla="*/ 267 w 267"/>
                <a:gd name="T9" fmla="*/ 29 h 314"/>
                <a:gd name="T10" fmla="*/ 244 w 267"/>
                <a:gd name="T11" fmla="*/ 66 h 314"/>
                <a:gd name="T12" fmla="*/ 235 w 267"/>
                <a:gd name="T13" fmla="*/ 59 h 314"/>
                <a:gd name="T14" fmla="*/ 228 w 267"/>
                <a:gd name="T15" fmla="*/ 55 h 314"/>
                <a:gd name="T16" fmla="*/ 214 w 267"/>
                <a:gd name="T17" fmla="*/ 48 h 314"/>
                <a:gd name="T18" fmla="*/ 191 w 267"/>
                <a:gd name="T19" fmla="*/ 43 h 314"/>
                <a:gd name="T20" fmla="*/ 165 w 267"/>
                <a:gd name="T21" fmla="*/ 41 h 314"/>
                <a:gd name="T22" fmla="*/ 137 w 267"/>
                <a:gd name="T23" fmla="*/ 43 h 314"/>
                <a:gd name="T24" fmla="*/ 112 w 267"/>
                <a:gd name="T25" fmla="*/ 51 h 314"/>
                <a:gd name="T26" fmla="*/ 91 w 267"/>
                <a:gd name="T27" fmla="*/ 64 h 314"/>
                <a:gd name="T28" fmla="*/ 74 w 267"/>
                <a:gd name="T29" fmla="*/ 81 h 314"/>
                <a:gd name="T30" fmla="*/ 61 w 267"/>
                <a:gd name="T31" fmla="*/ 102 h 314"/>
                <a:gd name="T32" fmla="*/ 52 w 267"/>
                <a:gd name="T33" fmla="*/ 126 h 314"/>
                <a:gd name="T34" fmla="*/ 50 w 267"/>
                <a:gd name="T35" fmla="*/ 153 h 314"/>
                <a:gd name="T36" fmla="*/ 52 w 267"/>
                <a:gd name="T37" fmla="*/ 176 h 314"/>
                <a:gd name="T38" fmla="*/ 59 w 267"/>
                <a:gd name="T39" fmla="*/ 201 h 314"/>
                <a:gd name="T40" fmla="*/ 70 w 267"/>
                <a:gd name="T41" fmla="*/ 223 h 314"/>
                <a:gd name="T42" fmla="*/ 85 w 267"/>
                <a:gd name="T43" fmla="*/ 241 h 314"/>
                <a:gd name="T44" fmla="*/ 100 w 267"/>
                <a:gd name="T45" fmla="*/ 253 h 314"/>
                <a:gd name="T46" fmla="*/ 117 w 267"/>
                <a:gd name="T47" fmla="*/ 262 h 314"/>
                <a:gd name="T48" fmla="*/ 134 w 267"/>
                <a:gd name="T49" fmla="*/ 268 h 314"/>
                <a:gd name="T50" fmla="*/ 156 w 267"/>
                <a:gd name="T51" fmla="*/ 271 h 314"/>
                <a:gd name="T52" fmla="*/ 180 w 267"/>
                <a:gd name="T53" fmla="*/ 272 h 314"/>
                <a:gd name="T54" fmla="*/ 199 w 267"/>
                <a:gd name="T55" fmla="*/ 272 h 314"/>
                <a:gd name="T56" fmla="*/ 214 w 267"/>
                <a:gd name="T57" fmla="*/ 270 h 314"/>
                <a:gd name="T58" fmla="*/ 231 w 267"/>
                <a:gd name="T59" fmla="*/ 265 h 314"/>
                <a:gd name="T60" fmla="*/ 247 w 267"/>
                <a:gd name="T61" fmla="*/ 257 h 314"/>
                <a:gd name="T62" fmla="*/ 260 w 267"/>
                <a:gd name="T63" fmla="*/ 292 h 314"/>
                <a:gd name="T64" fmla="*/ 236 w 267"/>
                <a:gd name="T65" fmla="*/ 301 h 314"/>
                <a:gd name="T66" fmla="*/ 214 w 267"/>
                <a:gd name="T67" fmla="*/ 307 h 314"/>
                <a:gd name="T68" fmla="*/ 193 w 267"/>
                <a:gd name="T69" fmla="*/ 310 h 314"/>
                <a:gd name="T70" fmla="*/ 171 w 267"/>
                <a:gd name="T71" fmla="*/ 312 h 314"/>
                <a:gd name="T72" fmla="*/ 138 w 267"/>
                <a:gd name="T73" fmla="*/ 309 h 314"/>
                <a:gd name="T74" fmla="*/ 108 w 267"/>
                <a:gd name="T75" fmla="*/ 302 h 314"/>
                <a:gd name="T76" fmla="*/ 82 w 267"/>
                <a:gd name="T77" fmla="*/ 291 h 314"/>
                <a:gd name="T78" fmla="*/ 58 w 267"/>
                <a:gd name="T79" fmla="*/ 277 h 314"/>
                <a:gd name="T80" fmla="*/ 38 w 267"/>
                <a:gd name="T81" fmla="*/ 257 h 314"/>
                <a:gd name="T82" fmla="*/ 22 w 267"/>
                <a:gd name="T83" fmla="*/ 236 h 314"/>
                <a:gd name="T84" fmla="*/ 11 w 267"/>
                <a:gd name="T85" fmla="*/ 211 h 314"/>
                <a:gd name="T86" fmla="*/ 3 w 267"/>
                <a:gd name="T87" fmla="*/ 183 h 314"/>
                <a:gd name="T88" fmla="*/ 0 w 267"/>
                <a:gd name="T89" fmla="*/ 155 h 314"/>
                <a:gd name="T90" fmla="*/ 4 w 267"/>
                <a:gd name="T91" fmla="*/ 123 h 314"/>
                <a:gd name="T92" fmla="*/ 13 w 267"/>
                <a:gd name="T93" fmla="*/ 94 h 314"/>
                <a:gd name="T94" fmla="*/ 28 w 267"/>
                <a:gd name="T95" fmla="*/ 67 h 314"/>
                <a:gd name="T96" fmla="*/ 47 w 267"/>
                <a:gd name="T97" fmla="*/ 44 h 314"/>
                <a:gd name="T98" fmla="*/ 72 w 267"/>
                <a:gd name="T99" fmla="*/ 26 h 314"/>
                <a:gd name="T100" fmla="*/ 100 w 267"/>
                <a:gd name="T101" fmla="*/ 12 h 314"/>
                <a:gd name="T102" fmla="*/ 131 w 267"/>
                <a:gd name="T103" fmla="*/ 4 h 314"/>
                <a:gd name="T104" fmla="*/ 166 w 267"/>
                <a:gd name="T105" fmla="*/ 0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7"/>
                <a:gd name="T160" fmla="*/ 0 h 314"/>
                <a:gd name="T161" fmla="*/ 267 w 267"/>
                <a:gd name="T162" fmla="*/ 314 h 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7" h="314">
                  <a:moveTo>
                    <a:pt x="166" y="0"/>
                  </a:moveTo>
                  <a:lnTo>
                    <a:pt x="194" y="3"/>
                  </a:lnTo>
                  <a:lnTo>
                    <a:pt x="219" y="7"/>
                  </a:lnTo>
                  <a:lnTo>
                    <a:pt x="243" y="17"/>
                  </a:lnTo>
                  <a:lnTo>
                    <a:pt x="267" y="29"/>
                  </a:lnTo>
                  <a:lnTo>
                    <a:pt x="244" y="66"/>
                  </a:lnTo>
                  <a:lnTo>
                    <a:pt x="235" y="59"/>
                  </a:lnTo>
                  <a:lnTo>
                    <a:pt x="228" y="55"/>
                  </a:lnTo>
                  <a:lnTo>
                    <a:pt x="214" y="48"/>
                  </a:lnTo>
                  <a:lnTo>
                    <a:pt x="191" y="43"/>
                  </a:lnTo>
                  <a:lnTo>
                    <a:pt x="165" y="41"/>
                  </a:lnTo>
                  <a:lnTo>
                    <a:pt x="137" y="43"/>
                  </a:lnTo>
                  <a:lnTo>
                    <a:pt x="112" y="51"/>
                  </a:lnTo>
                  <a:lnTo>
                    <a:pt x="91" y="64"/>
                  </a:lnTo>
                  <a:lnTo>
                    <a:pt x="74" y="81"/>
                  </a:lnTo>
                  <a:lnTo>
                    <a:pt x="61" y="102"/>
                  </a:lnTo>
                  <a:lnTo>
                    <a:pt x="52" y="126"/>
                  </a:lnTo>
                  <a:lnTo>
                    <a:pt x="50" y="153"/>
                  </a:lnTo>
                  <a:lnTo>
                    <a:pt x="52" y="178"/>
                  </a:lnTo>
                  <a:lnTo>
                    <a:pt x="59" y="203"/>
                  </a:lnTo>
                  <a:lnTo>
                    <a:pt x="70" y="225"/>
                  </a:lnTo>
                  <a:lnTo>
                    <a:pt x="85" y="243"/>
                  </a:lnTo>
                  <a:lnTo>
                    <a:pt x="100" y="255"/>
                  </a:lnTo>
                  <a:lnTo>
                    <a:pt x="117" y="264"/>
                  </a:lnTo>
                  <a:lnTo>
                    <a:pt x="134" y="270"/>
                  </a:lnTo>
                  <a:lnTo>
                    <a:pt x="156" y="273"/>
                  </a:lnTo>
                  <a:lnTo>
                    <a:pt x="180" y="274"/>
                  </a:lnTo>
                  <a:lnTo>
                    <a:pt x="199" y="274"/>
                  </a:lnTo>
                  <a:lnTo>
                    <a:pt x="214" y="272"/>
                  </a:lnTo>
                  <a:lnTo>
                    <a:pt x="231" y="267"/>
                  </a:lnTo>
                  <a:lnTo>
                    <a:pt x="247" y="259"/>
                  </a:lnTo>
                  <a:lnTo>
                    <a:pt x="260" y="294"/>
                  </a:lnTo>
                  <a:lnTo>
                    <a:pt x="236" y="303"/>
                  </a:lnTo>
                  <a:lnTo>
                    <a:pt x="214" y="309"/>
                  </a:lnTo>
                  <a:lnTo>
                    <a:pt x="193" y="312"/>
                  </a:lnTo>
                  <a:lnTo>
                    <a:pt x="171" y="314"/>
                  </a:lnTo>
                  <a:lnTo>
                    <a:pt x="138" y="311"/>
                  </a:lnTo>
                  <a:lnTo>
                    <a:pt x="108" y="304"/>
                  </a:lnTo>
                  <a:lnTo>
                    <a:pt x="82" y="293"/>
                  </a:lnTo>
                  <a:lnTo>
                    <a:pt x="58" y="279"/>
                  </a:lnTo>
                  <a:lnTo>
                    <a:pt x="38" y="259"/>
                  </a:lnTo>
                  <a:lnTo>
                    <a:pt x="22" y="238"/>
                  </a:lnTo>
                  <a:lnTo>
                    <a:pt x="11" y="213"/>
                  </a:lnTo>
                  <a:lnTo>
                    <a:pt x="3" y="185"/>
                  </a:lnTo>
                  <a:lnTo>
                    <a:pt x="0" y="155"/>
                  </a:lnTo>
                  <a:lnTo>
                    <a:pt x="4" y="123"/>
                  </a:lnTo>
                  <a:lnTo>
                    <a:pt x="13" y="94"/>
                  </a:lnTo>
                  <a:lnTo>
                    <a:pt x="28" y="67"/>
                  </a:lnTo>
                  <a:lnTo>
                    <a:pt x="47" y="44"/>
                  </a:lnTo>
                  <a:lnTo>
                    <a:pt x="72" y="26"/>
                  </a:lnTo>
                  <a:lnTo>
                    <a:pt x="100" y="12"/>
                  </a:lnTo>
                  <a:lnTo>
                    <a:pt x="131" y="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93" y="594"/>
              <a:ext cx="190" cy="301"/>
            </a:xfrm>
            <a:custGeom>
              <a:avLst/>
              <a:gdLst>
                <a:gd name="T0" fmla="*/ 0 w 190"/>
                <a:gd name="T1" fmla="*/ 0 h 302"/>
                <a:gd name="T2" fmla="*/ 186 w 190"/>
                <a:gd name="T3" fmla="*/ 0 h 302"/>
                <a:gd name="T4" fmla="*/ 186 w 190"/>
                <a:gd name="T5" fmla="*/ 40 h 302"/>
                <a:gd name="T6" fmla="*/ 48 w 190"/>
                <a:gd name="T7" fmla="*/ 40 h 302"/>
                <a:gd name="T8" fmla="*/ 48 w 190"/>
                <a:gd name="T9" fmla="*/ 127 h 302"/>
                <a:gd name="T10" fmla="*/ 162 w 190"/>
                <a:gd name="T11" fmla="*/ 127 h 302"/>
                <a:gd name="T12" fmla="*/ 162 w 190"/>
                <a:gd name="T13" fmla="*/ 165 h 302"/>
                <a:gd name="T14" fmla="*/ 48 w 190"/>
                <a:gd name="T15" fmla="*/ 165 h 302"/>
                <a:gd name="T16" fmla="*/ 48 w 190"/>
                <a:gd name="T17" fmla="*/ 260 h 302"/>
                <a:gd name="T18" fmla="*/ 190 w 190"/>
                <a:gd name="T19" fmla="*/ 260 h 302"/>
                <a:gd name="T20" fmla="*/ 190 w 190"/>
                <a:gd name="T21" fmla="*/ 300 h 302"/>
                <a:gd name="T22" fmla="*/ 0 w 190"/>
                <a:gd name="T23" fmla="*/ 300 h 302"/>
                <a:gd name="T24" fmla="*/ 0 w 190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302"/>
                <a:gd name="T41" fmla="*/ 190 w 190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302">
                  <a:moveTo>
                    <a:pt x="0" y="0"/>
                  </a:moveTo>
                  <a:lnTo>
                    <a:pt x="186" y="0"/>
                  </a:lnTo>
                  <a:lnTo>
                    <a:pt x="186" y="40"/>
                  </a:lnTo>
                  <a:lnTo>
                    <a:pt x="48" y="40"/>
                  </a:lnTo>
                  <a:lnTo>
                    <a:pt x="48" y="127"/>
                  </a:lnTo>
                  <a:lnTo>
                    <a:pt x="162" y="127"/>
                  </a:lnTo>
                  <a:lnTo>
                    <a:pt x="162" y="167"/>
                  </a:lnTo>
                  <a:lnTo>
                    <a:pt x="48" y="167"/>
                  </a:lnTo>
                  <a:lnTo>
                    <a:pt x="48" y="262"/>
                  </a:lnTo>
                  <a:lnTo>
                    <a:pt x="190" y="262"/>
                  </a:lnTo>
                  <a:lnTo>
                    <a:pt x="19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270" y="589"/>
              <a:ext cx="334" cy="313"/>
            </a:xfrm>
            <a:custGeom>
              <a:avLst/>
              <a:gdLst>
                <a:gd name="T0" fmla="*/ 167 w 334"/>
                <a:gd name="T1" fmla="*/ 41 h 314"/>
                <a:gd name="T2" fmla="*/ 139 w 334"/>
                <a:gd name="T3" fmla="*/ 44 h 314"/>
                <a:gd name="T4" fmla="*/ 115 w 334"/>
                <a:gd name="T5" fmla="*/ 52 h 314"/>
                <a:gd name="T6" fmla="*/ 93 w 334"/>
                <a:gd name="T7" fmla="*/ 65 h 314"/>
                <a:gd name="T8" fmla="*/ 75 w 334"/>
                <a:gd name="T9" fmla="*/ 84 h 314"/>
                <a:gd name="T10" fmla="*/ 62 w 334"/>
                <a:gd name="T11" fmla="*/ 106 h 314"/>
                <a:gd name="T12" fmla="*/ 54 w 334"/>
                <a:gd name="T13" fmla="*/ 130 h 314"/>
                <a:gd name="T14" fmla="*/ 51 w 334"/>
                <a:gd name="T15" fmla="*/ 157 h 314"/>
                <a:gd name="T16" fmla="*/ 54 w 334"/>
                <a:gd name="T17" fmla="*/ 183 h 314"/>
                <a:gd name="T18" fmla="*/ 62 w 334"/>
                <a:gd name="T19" fmla="*/ 208 h 314"/>
                <a:gd name="T20" fmla="*/ 75 w 334"/>
                <a:gd name="T21" fmla="*/ 230 h 314"/>
                <a:gd name="T22" fmla="*/ 93 w 334"/>
                <a:gd name="T23" fmla="*/ 247 h 314"/>
                <a:gd name="T24" fmla="*/ 115 w 334"/>
                <a:gd name="T25" fmla="*/ 261 h 314"/>
                <a:gd name="T26" fmla="*/ 139 w 334"/>
                <a:gd name="T27" fmla="*/ 269 h 314"/>
                <a:gd name="T28" fmla="*/ 167 w 334"/>
                <a:gd name="T29" fmla="*/ 272 h 314"/>
                <a:gd name="T30" fmla="*/ 193 w 334"/>
                <a:gd name="T31" fmla="*/ 269 h 314"/>
                <a:gd name="T32" fmla="*/ 219 w 334"/>
                <a:gd name="T33" fmla="*/ 261 h 314"/>
                <a:gd name="T34" fmla="*/ 239 w 334"/>
                <a:gd name="T35" fmla="*/ 247 h 314"/>
                <a:gd name="T36" fmla="*/ 258 w 334"/>
                <a:gd name="T37" fmla="*/ 230 h 314"/>
                <a:gd name="T38" fmla="*/ 271 w 334"/>
                <a:gd name="T39" fmla="*/ 208 h 314"/>
                <a:gd name="T40" fmla="*/ 279 w 334"/>
                <a:gd name="T41" fmla="*/ 183 h 314"/>
                <a:gd name="T42" fmla="*/ 282 w 334"/>
                <a:gd name="T43" fmla="*/ 157 h 314"/>
                <a:gd name="T44" fmla="*/ 279 w 334"/>
                <a:gd name="T45" fmla="*/ 130 h 314"/>
                <a:gd name="T46" fmla="*/ 271 w 334"/>
                <a:gd name="T47" fmla="*/ 106 h 314"/>
                <a:gd name="T48" fmla="*/ 258 w 334"/>
                <a:gd name="T49" fmla="*/ 84 h 314"/>
                <a:gd name="T50" fmla="*/ 239 w 334"/>
                <a:gd name="T51" fmla="*/ 65 h 314"/>
                <a:gd name="T52" fmla="*/ 219 w 334"/>
                <a:gd name="T53" fmla="*/ 52 h 314"/>
                <a:gd name="T54" fmla="*/ 193 w 334"/>
                <a:gd name="T55" fmla="*/ 44 h 314"/>
                <a:gd name="T56" fmla="*/ 167 w 334"/>
                <a:gd name="T57" fmla="*/ 41 h 314"/>
                <a:gd name="T58" fmla="*/ 167 w 334"/>
                <a:gd name="T59" fmla="*/ 0 h 314"/>
                <a:gd name="T60" fmla="*/ 201 w 334"/>
                <a:gd name="T61" fmla="*/ 4 h 314"/>
                <a:gd name="T62" fmla="*/ 234 w 334"/>
                <a:gd name="T63" fmla="*/ 12 h 314"/>
                <a:gd name="T64" fmla="*/ 261 w 334"/>
                <a:gd name="T65" fmla="*/ 26 h 314"/>
                <a:gd name="T66" fmla="*/ 287 w 334"/>
                <a:gd name="T67" fmla="*/ 44 h 314"/>
                <a:gd name="T68" fmla="*/ 306 w 334"/>
                <a:gd name="T69" fmla="*/ 67 h 314"/>
                <a:gd name="T70" fmla="*/ 321 w 334"/>
                <a:gd name="T71" fmla="*/ 94 h 314"/>
                <a:gd name="T72" fmla="*/ 330 w 334"/>
                <a:gd name="T73" fmla="*/ 124 h 314"/>
                <a:gd name="T74" fmla="*/ 334 w 334"/>
                <a:gd name="T75" fmla="*/ 157 h 314"/>
                <a:gd name="T76" fmla="*/ 330 w 334"/>
                <a:gd name="T77" fmla="*/ 188 h 314"/>
                <a:gd name="T78" fmla="*/ 321 w 334"/>
                <a:gd name="T79" fmla="*/ 218 h 314"/>
                <a:gd name="T80" fmla="*/ 306 w 334"/>
                <a:gd name="T81" fmla="*/ 245 h 314"/>
                <a:gd name="T82" fmla="*/ 287 w 334"/>
                <a:gd name="T83" fmla="*/ 268 h 314"/>
                <a:gd name="T84" fmla="*/ 261 w 334"/>
                <a:gd name="T85" fmla="*/ 286 h 314"/>
                <a:gd name="T86" fmla="*/ 234 w 334"/>
                <a:gd name="T87" fmla="*/ 300 h 314"/>
                <a:gd name="T88" fmla="*/ 201 w 334"/>
                <a:gd name="T89" fmla="*/ 308 h 314"/>
                <a:gd name="T90" fmla="*/ 167 w 334"/>
                <a:gd name="T91" fmla="*/ 312 h 314"/>
                <a:gd name="T92" fmla="*/ 131 w 334"/>
                <a:gd name="T93" fmla="*/ 308 h 314"/>
                <a:gd name="T94" fmla="*/ 99 w 334"/>
                <a:gd name="T95" fmla="*/ 300 h 314"/>
                <a:gd name="T96" fmla="*/ 71 w 334"/>
                <a:gd name="T97" fmla="*/ 286 h 314"/>
                <a:gd name="T98" fmla="*/ 47 w 334"/>
                <a:gd name="T99" fmla="*/ 268 h 314"/>
                <a:gd name="T100" fmla="*/ 26 w 334"/>
                <a:gd name="T101" fmla="*/ 245 h 314"/>
                <a:gd name="T102" fmla="*/ 13 w 334"/>
                <a:gd name="T103" fmla="*/ 218 h 314"/>
                <a:gd name="T104" fmla="*/ 3 w 334"/>
                <a:gd name="T105" fmla="*/ 188 h 314"/>
                <a:gd name="T106" fmla="*/ 0 w 334"/>
                <a:gd name="T107" fmla="*/ 157 h 314"/>
                <a:gd name="T108" fmla="*/ 3 w 334"/>
                <a:gd name="T109" fmla="*/ 124 h 314"/>
                <a:gd name="T110" fmla="*/ 13 w 334"/>
                <a:gd name="T111" fmla="*/ 94 h 314"/>
                <a:gd name="T112" fmla="*/ 26 w 334"/>
                <a:gd name="T113" fmla="*/ 67 h 314"/>
                <a:gd name="T114" fmla="*/ 47 w 334"/>
                <a:gd name="T115" fmla="*/ 44 h 314"/>
                <a:gd name="T116" fmla="*/ 71 w 334"/>
                <a:gd name="T117" fmla="*/ 26 h 314"/>
                <a:gd name="T118" fmla="*/ 99 w 334"/>
                <a:gd name="T119" fmla="*/ 12 h 314"/>
                <a:gd name="T120" fmla="*/ 131 w 334"/>
                <a:gd name="T121" fmla="*/ 4 h 314"/>
                <a:gd name="T122" fmla="*/ 167 w 334"/>
                <a:gd name="T123" fmla="*/ 0 h 3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4"/>
                <a:gd name="T187" fmla="*/ 0 h 314"/>
                <a:gd name="T188" fmla="*/ 334 w 334"/>
                <a:gd name="T189" fmla="*/ 314 h 3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4" h="314">
                  <a:moveTo>
                    <a:pt x="167" y="41"/>
                  </a:moveTo>
                  <a:lnTo>
                    <a:pt x="139" y="44"/>
                  </a:lnTo>
                  <a:lnTo>
                    <a:pt x="115" y="52"/>
                  </a:lnTo>
                  <a:lnTo>
                    <a:pt x="93" y="65"/>
                  </a:lnTo>
                  <a:lnTo>
                    <a:pt x="75" y="84"/>
                  </a:lnTo>
                  <a:lnTo>
                    <a:pt x="62" y="106"/>
                  </a:lnTo>
                  <a:lnTo>
                    <a:pt x="54" y="130"/>
                  </a:lnTo>
                  <a:lnTo>
                    <a:pt x="51" y="158"/>
                  </a:lnTo>
                  <a:lnTo>
                    <a:pt x="54" y="185"/>
                  </a:lnTo>
                  <a:lnTo>
                    <a:pt x="62" y="210"/>
                  </a:lnTo>
                  <a:lnTo>
                    <a:pt x="75" y="232"/>
                  </a:lnTo>
                  <a:lnTo>
                    <a:pt x="93" y="249"/>
                  </a:lnTo>
                  <a:lnTo>
                    <a:pt x="115" y="263"/>
                  </a:lnTo>
                  <a:lnTo>
                    <a:pt x="139" y="271"/>
                  </a:lnTo>
                  <a:lnTo>
                    <a:pt x="167" y="274"/>
                  </a:lnTo>
                  <a:lnTo>
                    <a:pt x="193" y="271"/>
                  </a:lnTo>
                  <a:lnTo>
                    <a:pt x="219" y="263"/>
                  </a:lnTo>
                  <a:lnTo>
                    <a:pt x="239" y="249"/>
                  </a:lnTo>
                  <a:lnTo>
                    <a:pt x="258" y="232"/>
                  </a:lnTo>
                  <a:lnTo>
                    <a:pt x="271" y="210"/>
                  </a:lnTo>
                  <a:lnTo>
                    <a:pt x="279" y="185"/>
                  </a:lnTo>
                  <a:lnTo>
                    <a:pt x="282" y="158"/>
                  </a:lnTo>
                  <a:lnTo>
                    <a:pt x="279" y="130"/>
                  </a:lnTo>
                  <a:lnTo>
                    <a:pt x="271" y="106"/>
                  </a:lnTo>
                  <a:lnTo>
                    <a:pt x="258" y="84"/>
                  </a:lnTo>
                  <a:lnTo>
                    <a:pt x="239" y="65"/>
                  </a:lnTo>
                  <a:lnTo>
                    <a:pt x="219" y="52"/>
                  </a:lnTo>
                  <a:lnTo>
                    <a:pt x="193" y="44"/>
                  </a:lnTo>
                  <a:lnTo>
                    <a:pt x="167" y="41"/>
                  </a:lnTo>
                  <a:close/>
                  <a:moveTo>
                    <a:pt x="167" y="0"/>
                  </a:moveTo>
                  <a:lnTo>
                    <a:pt x="201" y="4"/>
                  </a:lnTo>
                  <a:lnTo>
                    <a:pt x="234" y="12"/>
                  </a:lnTo>
                  <a:lnTo>
                    <a:pt x="261" y="26"/>
                  </a:lnTo>
                  <a:lnTo>
                    <a:pt x="287" y="44"/>
                  </a:lnTo>
                  <a:lnTo>
                    <a:pt x="306" y="67"/>
                  </a:lnTo>
                  <a:lnTo>
                    <a:pt x="321" y="94"/>
                  </a:lnTo>
                  <a:lnTo>
                    <a:pt x="330" y="124"/>
                  </a:lnTo>
                  <a:lnTo>
                    <a:pt x="334" y="158"/>
                  </a:lnTo>
                  <a:lnTo>
                    <a:pt x="330" y="190"/>
                  </a:lnTo>
                  <a:lnTo>
                    <a:pt x="321" y="220"/>
                  </a:lnTo>
                  <a:lnTo>
                    <a:pt x="306" y="247"/>
                  </a:lnTo>
                  <a:lnTo>
                    <a:pt x="287" y="270"/>
                  </a:lnTo>
                  <a:lnTo>
                    <a:pt x="261" y="288"/>
                  </a:lnTo>
                  <a:lnTo>
                    <a:pt x="234" y="302"/>
                  </a:lnTo>
                  <a:lnTo>
                    <a:pt x="201" y="310"/>
                  </a:lnTo>
                  <a:lnTo>
                    <a:pt x="167" y="314"/>
                  </a:lnTo>
                  <a:lnTo>
                    <a:pt x="131" y="310"/>
                  </a:lnTo>
                  <a:lnTo>
                    <a:pt x="99" y="302"/>
                  </a:lnTo>
                  <a:lnTo>
                    <a:pt x="71" y="288"/>
                  </a:lnTo>
                  <a:lnTo>
                    <a:pt x="47" y="270"/>
                  </a:lnTo>
                  <a:lnTo>
                    <a:pt x="26" y="247"/>
                  </a:lnTo>
                  <a:lnTo>
                    <a:pt x="13" y="220"/>
                  </a:lnTo>
                  <a:lnTo>
                    <a:pt x="3" y="190"/>
                  </a:lnTo>
                  <a:lnTo>
                    <a:pt x="0" y="158"/>
                  </a:lnTo>
                  <a:lnTo>
                    <a:pt x="3" y="124"/>
                  </a:lnTo>
                  <a:lnTo>
                    <a:pt x="13" y="94"/>
                  </a:lnTo>
                  <a:lnTo>
                    <a:pt x="26" y="67"/>
                  </a:lnTo>
                  <a:lnTo>
                    <a:pt x="47" y="44"/>
                  </a:lnTo>
                  <a:lnTo>
                    <a:pt x="71" y="26"/>
                  </a:lnTo>
                  <a:lnTo>
                    <a:pt x="99" y="12"/>
                  </a:lnTo>
                  <a:lnTo>
                    <a:pt x="131" y="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733" y="594"/>
              <a:ext cx="206" cy="301"/>
            </a:xfrm>
            <a:custGeom>
              <a:avLst/>
              <a:gdLst>
                <a:gd name="T0" fmla="*/ 0 w 204"/>
                <a:gd name="T1" fmla="*/ 0 h 302"/>
                <a:gd name="T2" fmla="*/ 208 w 204"/>
                <a:gd name="T3" fmla="*/ 0 h 302"/>
                <a:gd name="T4" fmla="*/ 208 w 204"/>
                <a:gd name="T5" fmla="*/ 56 h 302"/>
                <a:gd name="T6" fmla="*/ 76 w 204"/>
                <a:gd name="T7" fmla="*/ 56 h 302"/>
                <a:gd name="T8" fmla="*/ 76 w 204"/>
                <a:gd name="T9" fmla="*/ 123 h 302"/>
                <a:gd name="T10" fmla="*/ 185 w 204"/>
                <a:gd name="T11" fmla="*/ 123 h 302"/>
                <a:gd name="T12" fmla="*/ 185 w 204"/>
                <a:gd name="T13" fmla="*/ 177 h 302"/>
                <a:gd name="T14" fmla="*/ 76 w 204"/>
                <a:gd name="T15" fmla="*/ 177 h 302"/>
                <a:gd name="T16" fmla="*/ 76 w 204"/>
                <a:gd name="T17" fmla="*/ 300 h 302"/>
                <a:gd name="T18" fmla="*/ 0 w 204"/>
                <a:gd name="T19" fmla="*/ 300 h 302"/>
                <a:gd name="T20" fmla="*/ 0 w 204"/>
                <a:gd name="T21" fmla="*/ 0 h 3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302"/>
                <a:gd name="T35" fmla="*/ 204 w 204"/>
                <a:gd name="T36" fmla="*/ 302 h 3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302">
                  <a:moveTo>
                    <a:pt x="0" y="0"/>
                  </a:moveTo>
                  <a:lnTo>
                    <a:pt x="204" y="0"/>
                  </a:lnTo>
                  <a:lnTo>
                    <a:pt x="204" y="56"/>
                  </a:lnTo>
                  <a:lnTo>
                    <a:pt x="74" y="56"/>
                  </a:lnTo>
                  <a:lnTo>
                    <a:pt x="74" y="123"/>
                  </a:lnTo>
                  <a:lnTo>
                    <a:pt x="181" y="123"/>
                  </a:lnTo>
                  <a:lnTo>
                    <a:pt x="181" y="179"/>
                  </a:lnTo>
                  <a:lnTo>
                    <a:pt x="74" y="179"/>
                  </a:lnTo>
                  <a:lnTo>
                    <a:pt x="74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3332" y="594"/>
              <a:ext cx="235" cy="301"/>
            </a:xfrm>
            <a:custGeom>
              <a:avLst/>
              <a:gdLst>
                <a:gd name="T0" fmla="*/ 73 w 235"/>
                <a:gd name="T1" fmla="*/ 55 h 302"/>
                <a:gd name="T2" fmla="*/ 73 w 235"/>
                <a:gd name="T3" fmla="*/ 130 h 302"/>
                <a:gd name="T4" fmla="*/ 110 w 235"/>
                <a:gd name="T5" fmla="*/ 130 h 302"/>
                <a:gd name="T6" fmla="*/ 125 w 235"/>
                <a:gd name="T7" fmla="*/ 127 h 302"/>
                <a:gd name="T8" fmla="*/ 135 w 235"/>
                <a:gd name="T9" fmla="*/ 122 h 302"/>
                <a:gd name="T10" fmla="*/ 143 w 235"/>
                <a:gd name="T11" fmla="*/ 113 h 302"/>
                <a:gd name="T12" fmla="*/ 148 w 235"/>
                <a:gd name="T13" fmla="*/ 103 h 302"/>
                <a:gd name="T14" fmla="*/ 149 w 235"/>
                <a:gd name="T15" fmla="*/ 92 h 302"/>
                <a:gd name="T16" fmla="*/ 148 w 235"/>
                <a:gd name="T17" fmla="*/ 80 h 302"/>
                <a:gd name="T18" fmla="*/ 143 w 235"/>
                <a:gd name="T19" fmla="*/ 70 h 302"/>
                <a:gd name="T20" fmla="*/ 136 w 235"/>
                <a:gd name="T21" fmla="*/ 61 h 302"/>
                <a:gd name="T22" fmla="*/ 125 w 235"/>
                <a:gd name="T23" fmla="*/ 57 h 302"/>
                <a:gd name="T24" fmla="*/ 110 w 235"/>
                <a:gd name="T25" fmla="*/ 55 h 302"/>
                <a:gd name="T26" fmla="*/ 73 w 235"/>
                <a:gd name="T27" fmla="*/ 55 h 302"/>
                <a:gd name="T28" fmla="*/ 0 w 235"/>
                <a:gd name="T29" fmla="*/ 0 h 302"/>
                <a:gd name="T30" fmla="*/ 127 w 235"/>
                <a:gd name="T31" fmla="*/ 0 h 302"/>
                <a:gd name="T32" fmla="*/ 147 w 235"/>
                <a:gd name="T33" fmla="*/ 1 h 302"/>
                <a:gd name="T34" fmla="*/ 165 w 235"/>
                <a:gd name="T35" fmla="*/ 5 h 302"/>
                <a:gd name="T36" fmla="*/ 181 w 235"/>
                <a:gd name="T37" fmla="*/ 11 h 302"/>
                <a:gd name="T38" fmla="*/ 195 w 235"/>
                <a:gd name="T39" fmla="*/ 19 h 302"/>
                <a:gd name="T40" fmla="*/ 208 w 235"/>
                <a:gd name="T41" fmla="*/ 31 h 302"/>
                <a:gd name="T42" fmla="*/ 216 w 235"/>
                <a:gd name="T43" fmla="*/ 46 h 302"/>
                <a:gd name="T44" fmla="*/ 221 w 235"/>
                <a:gd name="T45" fmla="*/ 66 h 302"/>
                <a:gd name="T46" fmla="*/ 224 w 235"/>
                <a:gd name="T47" fmla="*/ 90 h 302"/>
                <a:gd name="T48" fmla="*/ 221 w 235"/>
                <a:gd name="T49" fmla="*/ 113 h 302"/>
                <a:gd name="T50" fmla="*/ 216 w 235"/>
                <a:gd name="T51" fmla="*/ 133 h 302"/>
                <a:gd name="T52" fmla="*/ 208 w 235"/>
                <a:gd name="T53" fmla="*/ 149 h 302"/>
                <a:gd name="T54" fmla="*/ 195 w 235"/>
                <a:gd name="T55" fmla="*/ 159 h 302"/>
                <a:gd name="T56" fmla="*/ 181 w 235"/>
                <a:gd name="T57" fmla="*/ 168 h 302"/>
                <a:gd name="T58" fmla="*/ 164 w 235"/>
                <a:gd name="T59" fmla="*/ 174 h 302"/>
                <a:gd name="T60" fmla="*/ 235 w 235"/>
                <a:gd name="T61" fmla="*/ 300 h 302"/>
                <a:gd name="T62" fmla="*/ 152 w 235"/>
                <a:gd name="T63" fmla="*/ 300 h 302"/>
                <a:gd name="T64" fmla="*/ 88 w 235"/>
                <a:gd name="T65" fmla="*/ 180 h 302"/>
                <a:gd name="T66" fmla="*/ 73 w 235"/>
                <a:gd name="T67" fmla="*/ 180 h 302"/>
                <a:gd name="T68" fmla="*/ 73 w 235"/>
                <a:gd name="T69" fmla="*/ 300 h 302"/>
                <a:gd name="T70" fmla="*/ 0 w 235"/>
                <a:gd name="T71" fmla="*/ 300 h 302"/>
                <a:gd name="T72" fmla="*/ 0 w 235"/>
                <a:gd name="T73" fmla="*/ 0 h 3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5"/>
                <a:gd name="T112" fmla="*/ 0 h 302"/>
                <a:gd name="T113" fmla="*/ 235 w 235"/>
                <a:gd name="T114" fmla="*/ 302 h 3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5" h="302">
                  <a:moveTo>
                    <a:pt x="73" y="55"/>
                  </a:moveTo>
                  <a:lnTo>
                    <a:pt x="73" y="130"/>
                  </a:lnTo>
                  <a:lnTo>
                    <a:pt x="110" y="130"/>
                  </a:lnTo>
                  <a:lnTo>
                    <a:pt x="125" y="127"/>
                  </a:lnTo>
                  <a:lnTo>
                    <a:pt x="135" y="122"/>
                  </a:lnTo>
                  <a:lnTo>
                    <a:pt x="143" y="113"/>
                  </a:lnTo>
                  <a:lnTo>
                    <a:pt x="148" y="103"/>
                  </a:lnTo>
                  <a:lnTo>
                    <a:pt x="149" y="92"/>
                  </a:lnTo>
                  <a:lnTo>
                    <a:pt x="148" y="80"/>
                  </a:lnTo>
                  <a:lnTo>
                    <a:pt x="143" y="70"/>
                  </a:lnTo>
                  <a:lnTo>
                    <a:pt x="136" y="61"/>
                  </a:lnTo>
                  <a:lnTo>
                    <a:pt x="125" y="57"/>
                  </a:lnTo>
                  <a:lnTo>
                    <a:pt x="110" y="55"/>
                  </a:lnTo>
                  <a:lnTo>
                    <a:pt x="73" y="55"/>
                  </a:lnTo>
                  <a:close/>
                  <a:moveTo>
                    <a:pt x="0" y="0"/>
                  </a:moveTo>
                  <a:lnTo>
                    <a:pt x="127" y="0"/>
                  </a:lnTo>
                  <a:lnTo>
                    <a:pt x="147" y="1"/>
                  </a:lnTo>
                  <a:lnTo>
                    <a:pt x="165" y="5"/>
                  </a:lnTo>
                  <a:lnTo>
                    <a:pt x="181" y="11"/>
                  </a:lnTo>
                  <a:lnTo>
                    <a:pt x="195" y="19"/>
                  </a:lnTo>
                  <a:lnTo>
                    <a:pt x="208" y="31"/>
                  </a:lnTo>
                  <a:lnTo>
                    <a:pt x="216" y="46"/>
                  </a:lnTo>
                  <a:lnTo>
                    <a:pt x="221" y="66"/>
                  </a:lnTo>
                  <a:lnTo>
                    <a:pt x="224" y="90"/>
                  </a:lnTo>
                  <a:lnTo>
                    <a:pt x="221" y="113"/>
                  </a:lnTo>
                  <a:lnTo>
                    <a:pt x="216" y="133"/>
                  </a:lnTo>
                  <a:lnTo>
                    <a:pt x="208" y="149"/>
                  </a:lnTo>
                  <a:lnTo>
                    <a:pt x="195" y="161"/>
                  </a:lnTo>
                  <a:lnTo>
                    <a:pt x="181" y="170"/>
                  </a:lnTo>
                  <a:lnTo>
                    <a:pt x="164" y="176"/>
                  </a:lnTo>
                  <a:lnTo>
                    <a:pt x="235" y="302"/>
                  </a:lnTo>
                  <a:lnTo>
                    <a:pt x="152" y="302"/>
                  </a:lnTo>
                  <a:lnTo>
                    <a:pt x="88" y="182"/>
                  </a:lnTo>
                  <a:lnTo>
                    <a:pt x="73" y="182"/>
                  </a:lnTo>
                  <a:lnTo>
                    <a:pt x="73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582" y="590"/>
              <a:ext cx="297" cy="313"/>
            </a:xfrm>
            <a:custGeom>
              <a:avLst/>
              <a:gdLst>
                <a:gd name="T0" fmla="*/ 176 w 297"/>
                <a:gd name="T1" fmla="*/ 0 h 313"/>
                <a:gd name="T2" fmla="*/ 203 w 297"/>
                <a:gd name="T3" fmla="*/ 1 h 313"/>
                <a:gd name="T4" fmla="*/ 226 w 297"/>
                <a:gd name="T5" fmla="*/ 3 h 313"/>
                <a:gd name="T6" fmla="*/ 249 w 297"/>
                <a:gd name="T7" fmla="*/ 8 h 313"/>
                <a:gd name="T8" fmla="*/ 272 w 297"/>
                <a:gd name="T9" fmla="*/ 16 h 313"/>
                <a:gd name="T10" fmla="*/ 297 w 297"/>
                <a:gd name="T11" fmla="*/ 27 h 313"/>
                <a:gd name="T12" fmla="*/ 267 w 297"/>
                <a:gd name="T13" fmla="*/ 83 h 313"/>
                <a:gd name="T14" fmla="*/ 249 w 297"/>
                <a:gd name="T15" fmla="*/ 74 h 313"/>
                <a:gd name="T16" fmla="*/ 228 w 297"/>
                <a:gd name="T17" fmla="*/ 65 h 313"/>
                <a:gd name="T18" fmla="*/ 206 w 297"/>
                <a:gd name="T19" fmla="*/ 60 h 313"/>
                <a:gd name="T20" fmla="*/ 183 w 297"/>
                <a:gd name="T21" fmla="*/ 57 h 313"/>
                <a:gd name="T22" fmla="*/ 161 w 297"/>
                <a:gd name="T23" fmla="*/ 59 h 313"/>
                <a:gd name="T24" fmla="*/ 141 w 297"/>
                <a:gd name="T25" fmla="*/ 63 h 313"/>
                <a:gd name="T26" fmla="*/ 122 w 297"/>
                <a:gd name="T27" fmla="*/ 71 h 313"/>
                <a:gd name="T28" fmla="*/ 107 w 297"/>
                <a:gd name="T29" fmla="*/ 82 h 313"/>
                <a:gd name="T30" fmla="*/ 93 w 297"/>
                <a:gd name="T31" fmla="*/ 94 h 313"/>
                <a:gd name="T32" fmla="*/ 83 w 297"/>
                <a:gd name="T33" fmla="*/ 111 h 313"/>
                <a:gd name="T34" fmla="*/ 77 w 297"/>
                <a:gd name="T35" fmla="*/ 130 h 313"/>
                <a:gd name="T36" fmla="*/ 75 w 297"/>
                <a:gd name="T37" fmla="*/ 152 h 313"/>
                <a:gd name="T38" fmla="*/ 78 w 297"/>
                <a:gd name="T39" fmla="*/ 178 h 313"/>
                <a:gd name="T40" fmla="*/ 87 w 297"/>
                <a:gd name="T41" fmla="*/ 199 h 313"/>
                <a:gd name="T42" fmla="*/ 100 w 297"/>
                <a:gd name="T43" fmla="*/ 218 h 313"/>
                <a:gd name="T44" fmla="*/ 118 w 297"/>
                <a:gd name="T45" fmla="*/ 233 h 313"/>
                <a:gd name="T46" fmla="*/ 138 w 297"/>
                <a:gd name="T47" fmla="*/ 245 h 313"/>
                <a:gd name="T48" fmla="*/ 163 w 297"/>
                <a:gd name="T49" fmla="*/ 251 h 313"/>
                <a:gd name="T50" fmla="*/ 187 w 297"/>
                <a:gd name="T51" fmla="*/ 254 h 313"/>
                <a:gd name="T52" fmla="*/ 204 w 297"/>
                <a:gd name="T53" fmla="*/ 253 h 313"/>
                <a:gd name="T54" fmla="*/ 220 w 297"/>
                <a:gd name="T55" fmla="*/ 248 h 313"/>
                <a:gd name="T56" fmla="*/ 220 w 297"/>
                <a:gd name="T57" fmla="*/ 165 h 313"/>
                <a:gd name="T58" fmla="*/ 294 w 297"/>
                <a:gd name="T59" fmla="*/ 165 h 313"/>
                <a:gd name="T60" fmla="*/ 294 w 297"/>
                <a:gd name="T61" fmla="*/ 294 h 313"/>
                <a:gd name="T62" fmla="*/ 265 w 297"/>
                <a:gd name="T63" fmla="*/ 301 h 313"/>
                <a:gd name="T64" fmla="*/ 236 w 297"/>
                <a:gd name="T65" fmla="*/ 307 h 313"/>
                <a:gd name="T66" fmla="*/ 207 w 297"/>
                <a:gd name="T67" fmla="*/ 312 h 313"/>
                <a:gd name="T68" fmla="*/ 177 w 297"/>
                <a:gd name="T69" fmla="*/ 313 h 313"/>
                <a:gd name="T70" fmla="*/ 149 w 297"/>
                <a:gd name="T71" fmla="*/ 312 h 313"/>
                <a:gd name="T72" fmla="*/ 121 w 297"/>
                <a:gd name="T73" fmla="*/ 306 h 313"/>
                <a:gd name="T74" fmla="*/ 96 w 297"/>
                <a:gd name="T75" fmla="*/ 299 h 313"/>
                <a:gd name="T76" fmla="*/ 73 w 297"/>
                <a:gd name="T77" fmla="*/ 287 h 313"/>
                <a:gd name="T78" fmla="*/ 52 w 297"/>
                <a:gd name="T79" fmla="*/ 273 h 313"/>
                <a:gd name="T80" fmla="*/ 34 w 297"/>
                <a:gd name="T81" fmla="*/ 256 h 313"/>
                <a:gd name="T82" fmla="*/ 20 w 297"/>
                <a:gd name="T83" fmla="*/ 235 h 313"/>
                <a:gd name="T84" fmla="*/ 9 w 297"/>
                <a:gd name="T85" fmla="*/ 211 h 313"/>
                <a:gd name="T86" fmla="*/ 2 w 297"/>
                <a:gd name="T87" fmla="*/ 184 h 313"/>
                <a:gd name="T88" fmla="*/ 0 w 297"/>
                <a:gd name="T89" fmla="*/ 154 h 313"/>
                <a:gd name="T90" fmla="*/ 2 w 297"/>
                <a:gd name="T91" fmla="*/ 123 h 313"/>
                <a:gd name="T92" fmla="*/ 11 w 297"/>
                <a:gd name="T93" fmla="*/ 96 h 313"/>
                <a:gd name="T94" fmla="*/ 23 w 297"/>
                <a:gd name="T95" fmla="*/ 70 h 313"/>
                <a:gd name="T96" fmla="*/ 40 w 297"/>
                <a:gd name="T97" fmla="*/ 49 h 313"/>
                <a:gd name="T98" fmla="*/ 61 w 297"/>
                <a:gd name="T99" fmla="*/ 32 h 313"/>
                <a:gd name="T100" fmla="*/ 85 w 297"/>
                <a:gd name="T101" fmla="*/ 18 h 313"/>
                <a:gd name="T102" fmla="*/ 113 w 297"/>
                <a:gd name="T103" fmla="*/ 8 h 313"/>
                <a:gd name="T104" fmla="*/ 144 w 297"/>
                <a:gd name="T105" fmla="*/ 2 h 313"/>
                <a:gd name="T106" fmla="*/ 176 w 297"/>
                <a:gd name="T107" fmla="*/ 0 h 3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7"/>
                <a:gd name="T163" fmla="*/ 0 h 313"/>
                <a:gd name="T164" fmla="*/ 297 w 297"/>
                <a:gd name="T165" fmla="*/ 313 h 3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7" h="313">
                  <a:moveTo>
                    <a:pt x="176" y="0"/>
                  </a:moveTo>
                  <a:lnTo>
                    <a:pt x="203" y="1"/>
                  </a:lnTo>
                  <a:lnTo>
                    <a:pt x="226" y="3"/>
                  </a:lnTo>
                  <a:lnTo>
                    <a:pt x="249" y="8"/>
                  </a:lnTo>
                  <a:lnTo>
                    <a:pt x="272" y="16"/>
                  </a:lnTo>
                  <a:lnTo>
                    <a:pt x="297" y="27"/>
                  </a:lnTo>
                  <a:lnTo>
                    <a:pt x="267" y="83"/>
                  </a:lnTo>
                  <a:lnTo>
                    <a:pt x="249" y="74"/>
                  </a:lnTo>
                  <a:lnTo>
                    <a:pt x="228" y="65"/>
                  </a:lnTo>
                  <a:lnTo>
                    <a:pt x="206" y="60"/>
                  </a:lnTo>
                  <a:lnTo>
                    <a:pt x="183" y="57"/>
                  </a:lnTo>
                  <a:lnTo>
                    <a:pt x="161" y="59"/>
                  </a:lnTo>
                  <a:lnTo>
                    <a:pt x="141" y="63"/>
                  </a:lnTo>
                  <a:lnTo>
                    <a:pt x="122" y="71"/>
                  </a:lnTo>
                  <a:lnTo>
                    <a:pt x="107" y="82"/>
                  </a:lnTo>
                  <a:lnTo>
                    <a:pt x="93" y="94"/>
                  </a:lnTo>
                  <a:lnTo>
                    <a:pt x="83" y="111"/>
                  </a:lnTo>
                  <a:lnTo>
                    <a:pt x="77" y="130"/>
                  </a:lnTo>
                  <a:lnTo>
                    <a:pt x="75" y="152"/>
                  </a:lnTo>
                  <a:lnTo>
                    <a:pt x="78" y="178"/>
                  </a:lnTo>
                  <a:lnTo>
                    <a:pt x="87" y="199"/>
                  </a:lnTo>
                  <a:lnTo>
                    <a:pt x="100" y="218"/>
                  </a:lnTo>
                  <a:lnTo>
                    <a:pt x="118" y="233"/>
                  </a:lnTo>
                  <a:lnTo>
                    <a:pt x="138" y="245"/>
                  </a:lnTo>
                  <a:lnTo>
                    <a:pt x="163" y="251"/>
                  </a:lnTo>
                  <a:lnTo>
                    <a:pt x="187" y="254"/>
                  </a:lnTo>
                  <a:lnTo>
                    <a:pt x="204" y="253"/>
                  </a:lnTo>
                  <a:lnTo>
                    <a:pt x="220" y="248"/>
                  </a:lnTo>
                  <a:lnTo>
                    <a:pt x="220" y="165"/>
                  </a:lnTo>
                  <a:lnTo>
                    <a:pt x="294" y="165"/>
                  </a:lnTo>
                  <a:lnTo>
                    <a:pt x="294" y="294"/>
                  </a:lnTo>
                  <a:lnTo>
                    <a:pt x="265" y="301"/>
                  </a:lnTo>
                  <a:lnTo>
                    <a:pt x="236" y="307"/>
                  </a:lnTo>
                  <a:lnTo>
                    <a:pt x="207" y="312"/>
                  </a:lnTo>
                  <a:lnTo>
                    <a:pt x="177" y="313"/>
                  </a:lnTo>
                  <a:lnTo>
                    <a:pt x="149" y="312"/>
                  </a:lnTo>
                  <a:lnTo>
                    <a:pt x="121" y="306"/>
                  </a:lnTo>
                  <a:lnTo>
                    <a:pt x="96" y="299"/>
                  </a:lnTo>
                  <a:lnTo>
                    <a:pt x="73" y="287"/>
                  </a:lnTo>
                  <a:lnTo>
                    <a:pt x="52" y="273"/>
                  </a:lnTo>
                  <a:lnTo>
                    <a:pt x="34" y="256"/>
                  </a:lnTo>
                  <a:lnTo>
                    <a:pt x="20" y="235"/>
                  </a:lnTo>
                  <a:lnTo>
                    <a:pt x="9" y="211"/>
                  </a:lnTo>
                  <a:lnTo>
                    <a:pt x="2" y="184"/>
                  </a:lnTo>
                  <a:lnTo>
                    <a:pt x="0" y="154"/>
                  </a:lnTo>
                  <a:lnTo>
                    <a:pt x="2" y="123"/>
                  </a:lnTo>
                  <a:lnTo>
                    <a:pt x="11" y="96"/>
                  </a:lnTo>
                  <a:lnTo>
                    <a:pt x="23" y="70"/>
                  </a:lnTo>
                  <a:lnTo>
                    <a:pt x="40" y="49"/>
                  </a:lnTo>
                  <a:lnTo>
                    <a:pt x="61" y="32"/>
                  </a:lnTo>
                  <a:lnTo>
                    <a:pt x="85" y="18"/>
                  </a:lnTo>
                  <a:lnTo>
                    <a:pt x="113" y="8"/>
                  </a:lnTo>
                  <a:lnTo>
                    <a:pt x="14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924" y="594"/>
              <a:ext cx="207" cy="301"/>
            </a:xfrm>
            <a:custGeom>
              <a:avLst/>
              <a:gdLst>
                <a:gd name="T0" fmla="*/ 0 w 207"/>
                <a:gd name="T1" fmla="*/ 0 h 302"/>
                <a:gd name="T2" fmla="*/ 201 w 207"/>
                <a:gd name="T3" fmla="*/ 0 h 302"/>
                <a:gd name="T4" fmla="*/ 201 w 207"/>
                <a:gd name="T5" fmla="*/ 56 h 302"/>
                <a:gd name="T6" fmla="*/ 73 w 207"/>
                <a:gd name="T7" fmla="*/ 56 h 302"/>
                <a:gd name="T8" fmla="*/ 73 w 207"/>
                <a:gd name="T9" fmla="*/ 120 h 302"/>
                <a:gd name="T10" fmla="*/ 177 w 207"/>
                <a:gd name="T11" fmla="*/ 120 h 302"/>
                <a:gd name="T12" fmla="*/ 177 w 207"/>
                <a:gd name="T13" fmla="*/ 174 h 302"/>
                <a:gd name="T14" fmla="*/ 73 w 207"/>
                <a:gd name="T15" fmla="*/ 174 h 302"/>
                <a:gd name="T16" fmla="*/ 73 w 207"/>
                <a:gd name="T17" fmla="*/ 244 h 302"/>
                <a:gd name="T18" fmla="*/ 207 w 207"/>
                <a:gd name="T19" fmla="*/ 244 h 302"/>
                <a:gd name="T20" fmla="*/ 207 w 207"/>
                <a:gd name="T21" fmla="*/ 300 h 302"/>
                <a:gd name="T22" fmla="*/ 0 w 207"/>
                <a:gd name="T23" fmla="*/ 300 h 302"/>
                <a:gd name="T24" fmla="*/ 0 w 207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7"/>
                <a:gd name="T40" fmla="*/ 0 h 302"/>
                <a:gd name="T41" fmla="*/ 207 w 207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7" h="302">
                  <a:moveTo>
                    <a:pt x="0" y="0"/>
                  </a:moveTo>
                  <a:lnTo>
                    <a:pt x="201" y="0"/>
                  </a:lnTo>
                  <a:lnTo>
                    <a:pt x="201" y="56"/>
                  </a:lnTo>
                  <a:lnTo>
                    <a:pt x="73" y="56"/>
                  </a:lnTo>
                  <a:lnTo>
                    <a:pt x="73" y="120"/>
                  </a:lnTo>
                  <a:lnTo>
                    <a:pt x="177" y="120"/>
                  </a:lnTo>
                  <a:lnTo>
                    <a:pt x="177" y="176"/>
                  </a:lnTo>
                  <a:lnTo>
                    <a:pt x="73" y="176"/>
                  </a:lnTo>
                  <a:lnTo>
                    <a:pt x="73" y="246"/>
                  </a:lnTo>
                  <a:lnTo>
                    <a:pt x="207" y="246"/>
                  </a:lnTo>
                  <a:lnTo>
                    <a:pt x="207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2956" y="589"/>
              <a:ext cx="339" cy="314"/>
            </a:xfrm>
            <a:custGeom>
              <a:avLst/>
              <a:gdLst>
                <a:gd name="T0" fmla="*/ 170 w 339"/>
                <a:gd name="T1" fmla="*/ 58 h 315"/>
                <a:gd name="T2" fmla="*/ 146 w 339"/>
                <a:gd name="T3" fmla="*/ 62 h 315"/>
                <a:gd name="T4" fmla="*/ 124 w 339"/>
                <a:gd name="T5" fmla="*/ 72 h 315"/>
                <a:gd name="T6" fmla="*/ 105 w 339"/>
                <a:gd name="T7" fmla="*/ 88 h 315"/>
                <a:gd name="T8" fmla="*/ 90 w 339"/>
                <a:gd name="T9" fmla="*/ 108 h 315"/>
                <a:gd name="T10" fmla="*/ 80 w 339"/>
                <a:gd name="T11" fmla="*/ 132 h 315"/>
                <a:gd name="T12" fmla="*/ 77 w 339"/>
                <a:gd name="T13" fmla="*/ 157 h 315"/>
                <a:gd name="T14" fmla="*/ 80 w 339"/>
                <a:gd name="T15" fmla="*/ 181 h 315"/>
                <a:gd name="T16" fmla="*/ 90 w 339"/>
                <a:gd name="T17" fmla="*/ 205 h 315"/>
                <a:gd name="T18" fmla="*/ 105 w 339"/>
                <a:gd name="T19" fmla="*/ 225 h 315"/>
                <a:gd name="T20" fmla="*/ 124 w 339"/>
                <a:gd name="T21" fmla="*/ 241 h 315"/>
                <a:gd name="T22" fmla="*/ 146 w 339"/>
                <a:gd name="T23" fmla="*/ 251 h 315"/>
                <a:gd name="T24" fmla="*/ 170 w 339"/>
                <a:gd name="T25" fmla="*/ 255 h 315"/>
                <a:gd name="T26" fmla="*/ 194 w 339"/>
                <a:gd name="T27" fmla="*/ 251 h 315"/>
                <a:gd name="T28" fmla="*/ 215 w 339"/>
                <a:gd name="T29" fmla="*/ 241 h 315"/>
                <a:gd name="T30" fmla="*/ 235 w 339"/>
                <a:gd name="T31" fmla="*/ 225 h 315"/>
                <a:gd name="T32" fmla="*/ 250 w 339"/>
                <a:gd name="T33" fmla="*/ 205 h 315"/>
                <a:gd name="T34" fmla="*/ 259 w 339"/>
                <a:gd name="T35" fmla="*/ 181 h 315"/>
                <a:gd name="T36" fmla="*/ 262 w 339"/>
                <a:gd name="T37" fmla="*/ 157 h 315"/>
                <a:gd name="T38" fmla="*/ 259 w 339"/>
                <a:gd name="T39" fmla="*/ 132 h 315"/>
                <a:gd name="T40" fmla="*/ 250 w 339"/>
                <a:gd name="T41" fmla="*/ 108 h 315"/>
                <a:gd name="T42" fmla="*/ 235 w 339"/>
                <a:gd name="T43" fmla="*/ 88 h 315"/>
                <a:gd name="T44" fmla="*/ 215 w 339"/>
                <a:gd name="T45" fmla="*/ 72 h 315"/>
                <a:gd name="T46" fmla="*/ 194 w 339"/>
                <a:gd name="T47" fmla="*/ 62 h 315"/>
                <a:gd name="T48" fmla="*/ 170 w 339"/>
                <a:gd name="T49" fmla="*/ 58 h 315"/>
                <a:gd name="T50" fmla="*/ 170 w 339"/>
                <a:gd name="T51" fmla="*/ 0 h 315"/>
                <a:gd name="T52" fmla="*/ 204 w 339"/>
                <a:gd name="T53" fmla="*/ 3 h 315"/>
                <a:gd name="T54" fmla="*/ 233 w 339"/>
                <a:gd name="T55" fmla="*/ 10 h 315"/>
                <a:gd name="T56" fmla="*/ 261 w 339"/>
                <a:gd name="T57" fmla="*/ 20 h 315"/>
                <a:gd name="T58" fmla="*/ 284 w 339"/>
                <a:gd name="T59" fmla="*/ 34 h 315"/>
                <a:gd name="T60" fmla="*/ 304 w 339"/>
                <a:gd name="T61" fmla="*/ 52 h 315"/>
                <a:gd name="T62" fmla="*/ 319 w 339"/>
                <a:gd name="T63" fmla="*/ 74 h 315"/>
                <a:gd name="T64" fmla="*/ 330 w 339"/>
                <a:gd name="T65" fmla="*/ 99 h 315"/>
                <a:gd name="T66" fmla="*/ 337 w 339"/>
                <a:gd name="T67" fmla="*/ 126 h 315"/>
                <a:gd name="T68" fmla="*/ 339 w 339"/>
                <a:gd name="T69" fmla="*/ 157 h 315"/>
                <a:gd name="T70" fmla="*/ 337 w 339"/>
                <a:gd name="T71" fmla="*/ 186 h 315"/>
                <a:gd name="T72" fmla="*/ 330 w 339"/>
                <a:gd name="T73" fmla="*/ 213 h 315"/>
                <a:gd name="T74" fmla="*/ 319 w 339"/>
                <a:gd name="T75" fmla="*/ 238 h 315"/>
                <a:gd name="T76" fmla="*/ 303 w 339"/>
                <a:gd name="T77" fmla="*/ 260 h 315"/>
                <a:gd name="T78" fmla="*/ 283 w 339"/>
                <a:gd name="T79" fmla="*/ 278 h 315"/>
                <a:gd name="T80" fmla="*/ 260 w 339"/>
                <a:gd name="T81" fmla="*/ 293 h 315"/>
                <a:gd name="T82" fmla="*/ 232 w 339"/>
                <a:gd name="T83" fmla="*/ 303 h 315"/>
                <a:gd name="T84" fmla="*/ 202 w 339"/>
                <a:gd name="T85" fmla="*/ 310 h 315"/>
                <a:gd name="T86" fmla="*/ 170 w 339"/>
                <a:gd name="T87" fmla="*/ 313 h 315"/>
                <a:gd name="T88" fmla="*/ 137 w 339"/>
                <a:gd name="T89" fmla="*/ 310 h 315"/>
                <a:gd name="T90" fmla="*/ 107 w 339"/>
                <a:gd name="T91" fmla="*/ 303 h 315"/>
                <a:gd name="T92" fmla="*/ 80 w 339"/>
                <a:gd name="T93" fmla="*/ 293 h 315"/>
                <a:gd name="T94" fmla="*/ 56 w 339"/>
                <a:gd name="T95" fmla="*/ 278 h 315"/>
                <a:gd name="T96" fmla="*/ 37 w 339"/>
                <a:gd name="T97" fmla="*/ 260 h 315"/>
                <a:gd name="T98" fmla="*/ 20 w 339"/>
                <a:gd name="T99" fmla="*/ 238 h 315"/>
                <a:gd name="T100" fmla="*/ 9 w 339"/>
                <a:gd name="T101" fmla="*/ 213 h 315"/>
                <a:gd name="T102" fmla="*/ 2 w 339"/>
                <a:gd name="T103" fmla="*/ 186 h 315"/>
                <a:gd name="T104" fmla="*/ 0 w 339"/>
                <a:gd name="T105" fmla="*/ 157 h 315"/>
                <a:gd name="T106" fmla="*/ 2 w 339"/>
                <a:gd name="T107" fmla="*/ 126 h 315"/>
                <a:gd name="T108" fmla="*/ 9 w 339"/>
                <a:gd name="T109" fmla="*/ 99 h 315"/>
                <a:gd name="T110" fmla="*/ 20 w 339"/>
                <a:gd name="T111" fmla="*/ 74 h 315"/>
                <a:gd name="T112" fmla="*/ 35 w 339"/>
                <a:gd name="T113" fmla="*/ 52 h 315"/>
                <a:gd name="T114" fmla="*/ 56 w 339"/>
                <a:gd name="T115" fmla="*/ 34 h 315"/>
                <a:gd name="T116" fmla="*/ 79 w 339"/>
                <a:gd name="T117" fmla="*/ 20 h 315"/>
                <a:gd name="T118" fmla="*/ 107 w 339"/>
                <a:gd name="T119" fmla="*/ 10 h 315"/>
                <a:gd name="T120" fmla="*/ 137 w 339"/>
                <a:gd name="T121" fmla="*/ 3 h 315"/>
                <a:gd name="T122" fmla="*/ 170 w 339"/>
                <a:gd name="T123" fmla="*/ 0 h 3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9"/>
                <a:gd name="T187" fmla="*/ 0 h 315"/>
                <a:gd name="T188" fmla="*/ 339 w 339"/>
                <a:gd name="T189" fmla="*/ 315 h 3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9" h="315">
                  <a:moveTo>
                    <a:pt x="170" y="58"/>
                  </a:moveTo>
                  <a:lnTo>
                    <a:pt x="146" y="62"/>
                  </a:lnTo>
                  <a:lnTo>
                    <a:pt x="124" y="72"/>
                  </a:lnTo>
                  <a:lnTo>
                    <a:pt x="105" y="88"/>
                  </a:lnTo>
                  <a:lnTo>
                    <a:pt x="90" y="108"/>
                  </a:lnTo>
                  <a:lnTo>
                    <a:pt x="80" y="132"/>
                  </a:lnTo>
                  <a:lnTo>
                    <a:pt x="77" y="158"/>
                  </a:lnTo>
                  <a:lnTo>
                    <a:pt x="80" y="183"/>
                  </a:lnTo>
                  <a:lnTo>
                    <a:pt x="90" y="207"/>
                  </a:lnTo>
                  <a:lnTo>
                    <a:pt x="105" y="227"/>
                  </a:lnTo>
                  <a:lnTo>
                    <a:pt x="124" y="243"/>
                  </a:lnTo>
                  <a:lnTo>
                    <a:pt x="146" y="253"/>
                  </a:lnTo>
                  <a:lnTo>
                    <a:pt x="170" y="257"/>
                  </a:lnTo>
                  <a:lnTo>
                    <a:pt x="194" y="253"/>
                  </a:lnTo>
                  <a:lnTo>
                    <a:pt x="215" y="243"/>
                  </a:lnTo>
                  <a:lnTo>
                    <a:pt x="235" y="227"/>
                  </a:lnTo>
                  <a:lnTo>
                    <a:pt x="250" y="207"/>
                  </a:lnTo>
                  <a:lnTo>
                    <a:pt x="259" y="183"/>
                  </a:lnTo>
                  <a:lnTo>
                    <a:pt x="262" y="158"/>
                  </a:lnTo>
                  <a:lnTo>
                    <a:pt x="259" y="132"/>
                  </a:lnTo>
                  <a:lnTo>
                    <a:pt x="250" y="108"/>
                  </a:lnTo>
                  <a:lnTo>
                    <a:pt x="235" y="88"/>
                  </a:lnTo>
                  <a:lnTo>
                    <a:pt x="215" y="72"/>
                  </a:lnTo>
                  <a:lnTo>
                    <a:pt x="194" y="62"/>
                  </a:lnTo>
                  <a:lnTo>
                    <a:pt x="170" y="58"/>
                  </a:lnTo>
                  <a:close/>
                  <a:moveTo>
                    <a:pt x="170" y="0"/>
                  </a:moveTo>
                  <a:lnTo>
                    <a:pt x="204" y="3"/>
                  </a:lnTo>
                  <a:lnTo>
                    <a:pt x="233" y="10"/>
                  </a:lnTo>
                  <a:lnTo>
                    <a:pt x="261" y="20"/>
                  </a:lnTo>
                  <a:lnTo>
                    <a:pt x="284" y="34"/>
                  </a:lnTo>
                  <a:lnTo>
                    <a:pt x="304" y="52"/>
                  </a:lnTo>
                  <a:lnTo>
                    <a:pt x="319" y="74"/>
                  </a:lnTo>
                  <a:lnTo>
                    <a:pt x="330" y="99"/>
                  </a:lnTo>
                  <a:lnTo>
                    <a:pt x="337" y="126"/>
                  </a:lnTo>
                  <a:lnTo>
                    <a:pt x="339" y="158"/>
                  </a:lnTo>
                  <a:lnTo>
                    <a:pt x="337" y="188"/>
                  </a:lnTo>
                  <a:lnTo>
                    <a:pt x="330" y="215"/>
                  </a:lnTo>
                  <a:lnTo>
                    <a:pt x="319" y="240"/>
                  </a:lnTo>
                  <a:lnTo>
                    <a:pt x="303" y="262"/>
                  </a:lnTo>
                  <a:lnTo>
                    <a:pt x="283" y="280"/>
                  </a:lnTo>
                  <a:lnTo>
                    <a:pt x="260" y="295"/>
                  </a:lnTo>
                  <a:lnTo>
                    <a:pt x="232" y="305"/>
                  </a:lnTo>
                  <a:lnTo>
                    <a:pt x="202" y="312"/>
                  </a:lnTo>
                  <a:lnTo>
                    <a:pt x="170" y="315"/>
                  </a:lnTo>
                  <a:lnTo>
                    <a:pt x="137" y="312"/>
                  </a:lnTo>
                  <a:lnTo>
                    <a:pt x="107" y="305"/>
                  </a:lnTo>
                  <a:lnTo>
                    <a:pt x="80" y="295"/>
                  </a:lnTo>
                  <a:lnTo>
                    <a:pt x="56" y="280"/>
                  </a:lnTo>
                  <a:lnTo>
                    <a:pt x="37" y="262"/>
                  </a:lnTo>
                  <a:lnTo>
                    <a:pt x="20" y="240"/>
                  </a:lnTo>
                  <a:lnTo>
                    <a:pt x="9" y="215"/>
                  </a:lnTo>
                  <a:lnTo>
                    <a:pt x="2" y="188"/>
                  </a:lnTo>
                  <a:lnTo>
                    <a:pt x="0" y="158"/>
                  </a:lnTo>
                  <a:lnTo>
                    <a:pt x="2" y="126"/>
                  </a:lnTo>
                  <a:lnTo>
                    <a:pt x="9" y="99"/>
                  </a:lnTo>
                  <a:lnTo>
                    <a:pt x="20" y="74"/>
                  </a:lnTo>
                  <a:lnTo>
                    <a:pt x="35" y="52"/>
                  </a:lnTo>
                  <a:lnTo>
                    <a:pt x="56" y="34"/>
                  </a:lnTo>
                  <a:lnTo>
                    <a:pt x="79" y="20"/>
                  </a:lnTo>
                  <a:lnTo>
                    <a:pt x="107" y="10"/>
                  </a:lnTo>
                  <a:lnTo>
                    <a:pt x="137" y="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177" y="806"/>
              <a:ext cx="100" cy="98"/>
            </a:xfrm>
            <a:custGeom>
              <a:avLst/>
              <a:gdLst>
                <a:gd name="T0" fmla="*/ 52 w 98"/>
                <a:gd name="T1" fmla="*/ 0 h 98"/>
                <a:gd name="T2" fmla="*/ 67 w 98"/>
                <a:gd name="T3" fmla="*/ 2 h 98"/>
                <a:gd name="T4" fmla="*/ 83 w 98"/>
                <a:gd name="T5" fmla="*/ 9 h 98"/>
                <a:gd name="T6" fmla="*/ 93 w 98"/>
                <a:gd name="T7" fmla="*/ 19 h 98"/>
                <a:gd name="T8" fmla="*/ 100 w 98"/>
                <a:gd name="T9" fmla="*/ 33 h 98"/>
                <a:gd name="T10" fmla="*/ 102 w 98"/>
                <a:gd name="T11" fmla="*/ 49 h 98"/>
                <a:gd name="T12" fmla="*/ 100 w 98"/>
                <a:gd name="T13" fmla="*/ 64 h 98"/>
                <a:gd name="T14" fmla="*/ 93 w 98"/>
                <a:gd name="T15" fmla="*/ 78 h 98"/>
                <a:gd name="T16" fmla="*/ 83 w 98"/>
                <a:gd name="T17" fmla="*/ 89 h 98"/>
                <a:gd name="T18" fmla="*/ 67 w 98"/>
                <a:gd name="T19" fmla="*/ 96 h 98"/>
                <a:gd name="T20" fmla="*/ 52 w 98"/>
                <a:gd name="T21" fmla="*/ 98 h 98"/>
                <a:gd name="T22" fmla="*/ 37 w 98"/>
                <a:gd name="T23" fmla="*/ 96 h 98"/>
                <a:gd name="T24" fmla="*/ 21 w 98"/>
                <a:gd name="T25" fmla="*/ 89 h 98"/>
                <a:gd name="T26" fmla="*/ 11 w 98"/>
                <a:gd name="T27" fmla="*/ 78 h 98"/>
                <a:gd name="T28" fmla="*/ 3 w 98"/>
                <a:gd name="T29" fmla="*/ 64 h 98"/>
                <a:gd name="T30" fmla="*/ 0 w 98"/>
                <a:gd name="T31" fmla="*/ 49 h 98"/>
                <a:gd name="T32" fmla="*/ 3 w 98"/>
                <a:gd name="T33" fmla="*/ 33 h 98"/>
                <a:gd name="T34" fmla="*/ 11 w 98"/>
                <a:gd name="T35" fmla="*/ 19 h 98"/>
                <a:gd name="T36" fmla="*/ 21 w 98"/>
                <a:gd name="T37" fmla="*/ 9 h 98"/>
                <a:gd name="T38" fmla="*/ 37 w 98"/>
                <a:gd name="T39" fmla="*/ 2 h 98"/>
                <a:gd name="T40" fmla="*/ 52 w 98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98"/>
                <a:gd name="T65" fmla="*/ 98 w 98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98">
                  <a:moveTo>
                    <a:pt x="50" y="0"/>
                  </a:moveTo>
                  <a:lnTo>
                    <a:pt x="65" y="2"/>
                  </a:lnTo>
                  <a:lnTo>
                    <a:pt x="79" y="9"/>
                  </a:lnTo>
                  <a:lnTo>
                    <a:pt x="89" y="19"/>
                  </a:lnTo>
                  <a:lnTo>
                    <a:pt x="96" y="33"/>
                  </a:lnTo>
                  <a:lnTo>
                    <a:pt x="98" y="49"/>
                  </a:lnTo>
                  <a:lnTo>
                    <a:pt x="96" y="64"/>
                  </a:lnTo>
                  <a:lnTo>
                    <a:pt x="89" y="78"/>
                  </a:lnTo>
                  <a:lnTo>
                    <a:pt x="79" y="89"/>
                  </a:lnTo>
                  <a:lnTo>
                    <a:pt x="65" y="96"/>
                  </a:lnTo>
                  <a:lnTo>
                    <a:pt x="50" y="98"/>
                  </a:lnTo>
                  <a:lnTo>
                    <a:pt x="35" y="96"/>
                  </a:lnTo>
                  <a:lnTo>
                    <a:pt x="21" y="89"/>
                  </a:lnTo>
                  <a:lnTo>
                    <a:pt x="11" y="78"/>
                  </a:lnTo>
                  <a:lnTo>
                    <a:pt x="3" y="64"/>
                  </a:lnTo>
                  <a:lnTo>
                    <a:pt x="0" y="49"/>
                  </a:lnTo>
                  <a:lnTo>
                    <a:pt x="3" y="33"/>
                  </a:lnTo>
                  <a:lnTo>
                    <a:pt x="11" y="19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5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333" y="594"/>
              <a:ext cx="226" cy="307"/>
            </a:xfrm>
            <a:custGeom>
              <a:avLst/>
              <a:gdLst>
                <a:gd name="T0" fmla="*/ 139 w 226"/>
                <a:gd name="T1" fmla="*/ 0 h 308"/>
                <a:gd name="T2" fmla="*/ 226 w 226"/>
                <a:gd name="T3" fmla="*/ 0 h 308"/>
                <a:gd name="T4" fmla="*/ 226 w 226"/>
                <a:gd name="T5" fmla="*/ 162 h 308"/>
                <a:gd name="T6" fmla="*/ 224 w 226"/>
                <a:gd name="T7" fmla="*/ 195 h 308"/>
                <a:gd name="T8" fmla="*/ 222 w 226"/>
                <a:gd name="T9" fmla="*/ 220 h 308"/>
                <a:gd name="T10" fmla="*/ 218 w 226"/>
                <a:gd name="T11" fmla="*/ 241 h 308"/>
                <a:gd name="T12" fmla="*/ 210 w 226"/>
                <a:gd name="T13" fmla="*/ 258 h 308"/>
                <a:gd name="T14" fmla="*/ 198 w 226"/>
                <a:gd name="T15" fmla="*/ 273 h 308"/>
                <a:gd name="T16" fmla="*/ 183 w 226"/>
                <a:gd name="T17" fmla="*/ 287 h 308"/>
                <a:gd name="T18" fmla="*/ 165 w 226"/>
                <a:gd name="T19" fmla="*/ 297 h 308"/>
                <a:gd name="T20" fmla="*/ 143 w 226"/>
                <a:gd name="T21" fmla="*/ 303 h 308"/>
                <a:gd name="T22" fmla="*/ 117 w 226"/>
                <a:gd name="T23" fmla="*/ 306 h 308"/>
                <a:gd name="T24" fmla="*/ 91 w 226"/>
                <a:gd name="T25" fmla="*/ 304 h 308"/>
                <a:gd name="T26" fmla="*/ 69 w 226"/>
                <a:gd name="T27" fmla="*/ 300 h 308"/>
                <a:gd name="T28" fmla="*/ 51 w 226"/>
                <a:gd name="T29" fmla="*/ 293 h 308"/>
                <a:gd name="T30" fmla="*/ 37 w 226"/>
                <a:gd name="T31" fmla="*/ 284 h 308"/>
                <a:gd name="T32" fmla="*/ 24 w 226"/>
                <a:gd name="T33" fmla="*/ 272 h 308"/>
                <a:gd name="T34" fmla="*/ 15 w 226"/>
                <a:gd name="T35" fmla="*/ 257 h 308"/>
                <a:gd name="T36" fmla="*/ 7 w 226"/>
                <a:gd name="T37" fmla="*/ 240 h 308"/>
                <a:gd name="T38" fmla="*/ 2 w 226"/>
                <a:gd name="T39" fmla="*/ 220 h 308"/>
                <a:gd name="T40" fmla="*/ 0 w 226"/>
                <a:gd name="T41" fmla="*/ 198 h 308"/>
                <a:gd name="T42" fmla="*/ 83 w 226"/>
                <a:gd name="T43" fmla="*/ 185 h 308"/>
                <a:gd name="T44" fmla="*/ 84 w 226"/>
                <a:gd name="T45" fmla="*/ 204 h 308"/>
                <a:gd name="T46" fmla="*/ 86 w 226"/>
                <a:gd name="T47" fmla="*/ 215 h 308"/>
                <a:gd name="T48" fmla="*/ 87 w 226"/>
                <a:gd name="T49" fmla="*/ 220 h 308"/>
                <a:gd name="T50" fmla="*/ 90 w 226"/>
                <a:gd name="T51" fmla="*/ 225 h 308"/>
                <a:gd name="T52" fmla="*/ 97 w 226"/>
                <a:gd name="T53" fmla="*/ 232 h 308"/>
                <a:gd name="T54" fmla="*/ 100 w 226"/>
                <a:gd name="T55" fmla="*/ 234 h 308"/>
                <a:gd name="T56" fmla="*/ 105 w 226"/>
                <a:gd name="T57" fmla="*/ 235 h 308"/>
                <a:gd name="T58" fmla="*/ 110 w 226"/>
                <a:gd name="T59" fmla="*/ 235 h 308"/>
                <a:gd name="T60" fmla="*/ 120 w 226"/>
                <a:gd name="T61" fmla="*/ 234 h 308"/>
                <a:gd name="T62" fmla="*/ 127 w 226"/>
                <a:gd name="T63" fmla="*/ 230 h 308"/>
                <a:gd name="T64" fmla="*/ 132 w 226"/>
                <a:gd name="T65" fmla="*/ 224 h 308"/>
                <a:gd name="T66" fmla="*/ 136 w 226"/>
                <a:gd name="T67" fmla="*/ 214 h 308"/>
                <a:gd name="T68" fmla="*/ 138 w 226"/>
                <a:gd name="T69" fmla="*/ 200 h 308"/>
                <a:gd name="T70" fmla="*/ 139 w 226"/>
                <a:gd name="T71" fmla="*/ 184 h 308"/>
                <a:gd name="T72" fmla="*/ 139 w 226"/>
                <a:gd name="T73" fmla="*/ 0 h 3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6"/>
                <a:gd name="T112" fmla="*/ 0 h 308"/>
                <a:gd name="T113" fmla="*/ 226 w 226"/>
                <a:gd name="T114" fmla="*/ 308 h 3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6" h="308">
                  <a:moveTo>
                    <a:pt x="139" y="0"/>
                  </a:moveTo>
                  <a:lnTo>
                    <a:pt x="226" y="0"/>
                  </a:lnTo>
                  <a:lnTo>
                    <a:pt x="226" y="164"/>
                  </a:lnTo>
                  <a:lnTo>
                    <a:pt x="224" y="197"/>
                  </a:lnTo>
                  <a:lnTo>
                    <a:pt x="222" y="222"/>
                  </a:lnTo>
                  <a:lnTo>
                    <a:pt x="218" y="243"/>
                  </a:lnTo>
                  <a:lnTo>
                    <a:pt x="210" y="260"/>
                  </a:lnTo>
                  <a:lnTo>
                    <a:pt x="198" y="275"/>
                  </a:lnTo>
                  <a:lnTo>
                    <a:pt x="183" y="289"/>
                  </a:lnTo>
                  <a:lnTo>
                    <a:pt x="165" y="299"/>
                  </a:lnTo>
                  <a:lnTo>
                    <a:pt x="143" y="305"/>
                  </a:lnTo>
                  <a:lnTo>
                    <a:pt x="117" y="308"/>
                  </a:lnTo>
                  <a:lnTo>
                    <a:pt x="91" y="306"/>
                  </a:lnTo>
                  <a:lnTo>
                    <a:pt x="69" y="302"/>
                  </a:lnTo>
                  <a:lnTo>
                    <a:pt x="51" y="295"/>
                  </a:lnTo>
                  <a:lnTo>
                    <a:pt x="37" y="286"/>
                  </a:lnTo>
                  <a:lnTo>
                    <a:pt x="24" y="274"/>
                  </a:lnTo>
                  <a:lnTo>
                    <a:pt x="15" y="259"/>
                  </a:lnTo>
                  <a:lnTo>
                    <a:pt x="7" y="242"/>
                  </a:lnTo>
                  <a:lnTo>
                    <a:pt x="2" y="222"/>
                  </a:lnTo>
                  <a:lnTo>
                    <a:pt x="0" y="200"/>
                  </a:lnTo>
                  <a:lnTo>
                    <a:pt x="83" y="187"/>
                  </a:lnTo>
                  <a:lnTo>
                    <a:pt x="84" y="206"/>
                  </a:lnTo>
                  <a:lnTo>
                    <a:pt x="86" y="217"/>
                  </a:lnTo>
                  <a:lnTo>
                    <a:pt x="87" y="222"/>
                  </a:lnTo>
                  <a:lnTo>
                    <a:pt x="90" y="227"/>
                  </a:lnTo>
                  <a:lnTo>
                    <a:pt x="97" y="234"/>
                  </a:lnTo>
                  <a:lnTo>
                    <a:pt x="100" y="236"/>
                  </a:lnTo>
                  <a:lnTo>
                    <a:pt x="105" y="237"/>
                  </a:lnTo>
                  <a:lnTo>
                    <a:pt x="110" y="237"/>
                  </a:lnTo>
                  <a:lnTo>
                    <a:pt x="120" y="236"/>
                  </a:lnTo>
                  <a:lnTo>
                    <a:pt x="127" y="232"/>
                  </a:lnTo>
                  <a:lnTo>
                    <a:pt x="132" y="226"/>
                  </a:lnTo>
                  <a:lnTo>
                    <a:pt x="136" y="216"/>
                  </a:lnTo>
                  <a:lnTo>
                    <a:pt x="138" y="202"/>
                  </a:lnTo>
                  <a:lnTo>
                    <a:pt x="139" y="18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4605" y="594"/>
              <a:ext cx="223" cy="301"/>
            </a:xfrm>
            <a:custGeom>
              <a:avLst/>
              <a:gdLst>
                <a:gd name="T0" fmla="*/ 81 w 223"/>
                <a:gd name="T1" fmla="*/ 63 h 303"/>
                <a:gd name="T2" fmla="*/ 81 w 223"/>
                <a:gd name="T3" fmla="*/ 128 h 303"/>
                <a:gd name="T4" fmla="*/ 102 w 223"/>
                <a:gd name="T5" fmla="*/ 128 h 303"/>
                <a:gd name="T6" fmla="*/ 116 w 223"/>
                <a:gd name="T7" fmla="*/ 126 h 303"/>
                <a:gd name="T8" fmla="*/ 126 w 223"/>
                <a:gd name="T9" fmla="*/ 123 h 303"/>
                <a:gd name="T10" fmla="*/ 134 w 223"/>
                <a:gd name="T11" fmla="*/ 118 h 303"/>
                <a:gd name="T12" fmla="*/ 142 w 223"/>
                <a:gd name="T13" fmla="*/ 108 h 303"/>
                <a:gd name="T14" fmla="*/ 145 w 223"/>
                <a:gd name="T15" fmla="*/ 94 h 303"/>
                <a:gd name="T16" fmla="*/ 142 w 223"/>
                <a:gd name="T17" fmla="*/ 81 h 303"/>
                <a:gd name="T18" fmla="*/ 136 w 223"/>
                <a:gd name="T19" fmla="*/ 72 h 303"/>
                <a:gd name="T20" fmla="*/ 129 w 223"/>
                <a:gd name="T21" fmla="*/ 67 h 303"/>
                <a:gd name="T22" fmla="*/ 118 w 223"/>
                <a:gd name="T23" fmla="*/ 64 h 303"/>
                <a:gd name="T24" fmla="*/ 104 w 223"/>
                <a:gd name="T25" fmla="*/ 63 h 303"/>
                <a:gd name="T26" fmla="*/ 81 w 223"/>
                <a:gd name="T27" fmla="*/ 63 h 303"/>
                <a:gd name="T28" fmla="*/ 0 w 223"/>
                <a:gd name="T29" fmla="*/ 0 h 303"/>
                <a:gd name="T30" fmla="*/ 136 w 223"/>
                <a:gd name="T31" fmla="*/ 0 h 303"/>
                <a:gd name="T32" fmla="*/ 156 w 223"/>
                <a:gd name="T33" fmla="*/ 1 h 303"/>
                <a:gd name="T34" fmla="*/ 174 w 223"/>
                <a:gd name="T35" fmla="*/ 6 h 303"/>
                <a:gd name="T36" fmla="*/ 189 w 223"/>
                <a:gd name="T37" fmla="*/ 14 h 303"/>
                <a:gd name="T38" fmla="*/ 201 w 223"/>
                <a:gd name="T39" fmla="*/ 25 h 303"/>
                <a:gd name="T40" fmla="*/ 210 w 223"/>
                <a:gd name="T41" fmla="*/ 38 h 303"/>
                <a:gd name="T42" fmla="*/ 217 w 223"/>
                <a:gd name="T43" fmla="*/ 53 h 303"/>
                <a:gd name="T44" fmla="*/ 222 w 223"/>
                <a:gd name="T45" fmla="*/ 73 h 303"/>
                <a:gd name="T46" fmla="*/ 223 w 223"/>
                <a:gd name="T47" fmla="*/ 92 h 303"/>
                <a:gd name="T48" fmla="*/ 222 w 223"/>
                <a:gd name="T49" fmla="*/ 114 h 303"/>
                <a:gd name="T50" fmla="*/ 217 w 223"/>
                <a:gd name="T51" fmla="*/ 132 h 303"/>
                <a:gd name="T52" fmla="*/ 210 w 223"/>
                <a:gd name="T53" fmla="*/ 150 h 303"/>
                <a:gd name="T54" fmla="*/ 200 w 223"/>
                <a:gd name="T55" fmla="*/ 163 h 303"/>
                <a:gd name="T56" fmla="*/ 186 w 223"/>
                <a:gd name="T57" fmla="*/ 174 h 303"/>
                <a:gd name="T58" fmla="*/ 169 w 223"/>
                <a:gd name="T59" fmla="*/ 182 h 303"/>
                <a:gd name="T60" fmla="*/ 149 w 223"/>
                <a:gd name="T61" fmla="*/ 188 h 303"/>
                <a:gd name="T62" fmla="*/ 126 w 223"/>
                <a:gd name="T63" fmla="*/ 189 h 303"/>
                <a:gd name="T64" fmla="*/ 81 w 223"/>
                <a:gd name="T65" fmla="*/ 189 h 303"/>
                <a:gd name="T66" fmla="*/ 81 w 223"/>
                <a:gd name="T67" fmla="*/ 299 h 303"/>
                <a:gd name="T68" fmla="*/ 0 w 223"/>
                <a:gd name="T69" fmla="*/ 299 h 303"/>
                <a:gd name="T70" fmla="*/ 0 w 223"/>
                <a:gd name="T71" fmla="*/ 0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303"/>
                <a:gd name="T110" fmla="*/ 223 w 223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303">
                  <a:moveTo>
                    <a:pt x="81" y="63"/>
                  </a:moveTo>
                  <a:lnTo>
                    <a:pt x="81" y="130"/>
                  </a:lnTo>
                  <a:lnTo>
                    <a:pt x="102" y="130"/>
                  </a:lnTo>
                  <a:lnTo>
                    <a:pt x="116" y="128"/>
                  </a:lnTo>
                  <a:lnTo>
                    <a:pt x="126" y="125"/>
                  </a:lnTo>
                  <a:lnTo>
                    <a:pt x="134" y="120"/>
                  </a:lnTo>
                  <a:lnTo>
                    <a:pt x="142" y="110"/>
                  </a:lnTo>
                  <a:lnTo>
                    <a:pt x="145" y="96"/>
                  </a:lnTo>
                  <a:lnTo>
                    <a:pt x="142" y="83"/>
                  </a:lnTo>
                  <a:lnTo>
                    <a:pt x="136" y="72"/>
                  </a:lnTo>
                  <a:lnTo>
                    <a:pt x="129" y="67"/>
                  </a:lnTo>
                  <a:lnTo>
                    <a:pt x="118" y="64"/>
                  </a:lnTo>
                  <a:lnTo>
                    <a:pt x="104" y="63"/>
                  </a:lnTo>
                  <a:lnTo>
                    <a:pt x="81" y="63"/>
                  </a:lnTo>
                  <a:close/>
                  <a:moveTo>
                    <a:pt x="0" y="0"/>
                  </a:moveTo>
                  <a:lnTo>
                    <a:pt x="136" y="0"/>
                  </a:lnTo>
                  <a:lnTo>
                    <a:pt x="156" y="1"/>
                  </a:lnTo>
                  <a:lnTo>
                    <a:pt x="174" y="6"/>
                  </a:lnTo>
                  <a:lnTo>
                    <a:pt x="189" y="14"/>
                  </a:lnTo>
                  <a:lnTo>
                    <a:pt x="201" y="25"/>
                  </a:lnTo>
                  <a:lnTo>
                    <a:pt x="210" y="38"/>
                  </a:lnTo>
                  <a:lnTo>
                    <a:pt x="217" y="53"/>
                  </a:lnTo>
                  <a:lnTo>
                    <a:pt x="222" y="73"/>
                  </a:lnTo>
                  <a:lnTo>
                    <a:pt x="223" y="94"/>
                  </a:lnTo>
                  <a:lnTo>
                    <a:pt x="222" y="116"/>
                  </a:lnTo>
                  <a:lnTo>
                    <a:pt x="217" y="134"/>
                  </a:lnTo>
                  <a:lnTo>
                    <a:pt x="210" y="152"/>
                  </a:lnTo>
                  <a:lnTo>
                    <a:pt x="200" y="165"/>
                  </a:lnTo>
                  <a:lnTo>
                    <a:pt x="186" y="176"/>
                  </a:lnTo>
                  <a:lnTo>
                    <a:pt x="169" y="184"/>
                  </a:lnTo>
                  <a:lnTo>
                    <a:pt x="149" y="190"/>
                  </a:lnTo>
                  <a:lnTo>
                    <a:pt x="126" y="191"/>
                  </a:lnTo>
                  <a:lnTo>
                    <a:pt x="81" y="191"/>
                  </a:lnTo>
                  <a:lnTo>
                    <a:pt x="81" y="303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9" name="Group 74"/>
          <p:cNvGrpSpPr>
            <a:grpSpLocks noChangeAspect="1"/>
          </p:cNvGrpSpPr>
          <p:nvPr/>
        </p:nvGrpSpPr>
        <p:grpSpPr bwMode="auto">
          <a:xfrm>
            <a:off x="1439864" y="3571875"/>
            <a:ext cx="2090737" cy="431800"/>
            <a:chOff x="417" y="2080"/>
            <a:chExt cx="3624" cy="749"/>
          </a:xfrm>
        </p:grpSpPr>
        <p:sp>
          <p:nvSpPr>
            <p:cNvPr id="20" name="Freeform 75"/>
            <p:cNvSpPr>
              <a:spLocks noEditPoints="1"/>
            </p:cNvSpPr>
            <p:nvPr/>
          </p:nvSpPr>
          <p:spPr bwMode="auto">
            <a:xfrm>
              <a:off x="417" y="2083"/>
              <a:ext cx="809" cy="198"/>
            </a:xfrm>
            <a:custGeom>
              <a:avLst/>
              <a:gdLst>
                <a:gd name="T0" fmla="*/ 203 w 808"/>
                <a:gd name="T1" fmla="*/ 0 h 199"/>
                <a:gd name="T2" fmla="*/ 160 w 808"/>
                <a:gd name="T3" fmla="*/ 4 h 199"/>
                <a:gd name="T4" fmla="*/ 124 w 808"/>
                <a:gd name="T5" fmla="*/ 15 h 199"/>
                <a:gd name="T6" fmla="*/ 91 w 808"/>
                <a:gd name="T7" fmla="*/ 33 h 199"/>
                <a:gd name="T8" fmla="*/ 57 w 808"/>
                <a:gd name="T9" fmla="*/ 59 h 199"/>
                <a:gd name="T10" fmla="*/ 45 w 808"/>
                <a:gd name="T11" fmla="*/ 74 h 199"/>
                <a:gd name="T12" fmla="*/ 23 w 808"/>
                <a:gd name="T13" fmla="*/ 103 h 199"/>
                <a:gd name="T14" fmla="*/ 8 w 808"/>
                <a:gd name="T15" fmla="*/ 138 h 199"/>
                <a:gd name="T16" fmla="*/ 0 w 808"/>
                <a:gd name="T17" fmla="*/ 177 h 199"/>
                <a:gd name="T18" fmla="*/ 102 w 808"/>
                <a:gd name="T19" fmla="*/ 197 h 199"/>
                <a:gd name="T20" fmla="*/ 102 w 808"/>
                <a:gd name="T21" fmla="*/ 184 h 199"/>
                <a:gd name="T22" fmla="*/ 109 w 808"/>
                <a:gd name="T23" fmla="*/ 160 h 199"/>
                <a:gd name="T24" fmla="*/ 114 w 808"/>
                <a:gd name="T25" fmla="*/ 149 h 199"/>
                <a:gd name="T26" fmla="*/ 131 w 808"/>
                <a:gd name="T27" fmla="*/ 127 h 199"/>
                <a:gd name="T28" fmla="*/ 151 w 808"/>
                <a:gd name="T29" fmla="*/ 112 h 199"/>
                <a:gd name="T30" fmla="*/ 162 w 808"/>
                <a:gd name="T31" fmla="*/ 107 h 199"/>
                <a:gd name="T32" fmla="*/ 188 w 808"/>
                <a:gd name="T33" fmla="*/ 99 h 199"/>
                <a:gd name="T34" fmla="*/ 608 w 808"/>
                <a:gd name="T35" fmla="*/ 99 h 199"/>
                <a:gd name="T36" fmla="*/ 628 w 808"/>
                <a:gd name="T37" fmla="*/ 101 h 199"/>
                <a:gd name="T38" fmla="*/ 648 w 808"/>
                <a:gd name="T39" fmla="*/ 107 h 199"/>
                <a:gd name="T40" fmla="*/ 679 w 808"/>
                <a:gd name="T41" fmla="*/ 129 h 199"/>
                <a:gd name="T42" fmla="*/ 692 w 808"/>
                <a:gd name="T43" fmla="*/ 144 h 199"/>
                <a:gd name="T44" fmla="*/ 701 w 808"/>
                <a:gd name="T45" fmla="*/ 160 h 199"/>
                <a:gd name="T46" fmla="*/ 709 w 808"/>
                <a:gd name="T47" fmla="*/ 197 h 199"/>
                <a:gd name="T48" fmla="*/ 810 w 808"/>
                <a:gd name="T49" fmla="*/ 197 h 199"/>
                <a:gd name="T50" fmla="*/ 803 w 808"/>
                <a:gd name="T51" fmla="*/ 145 h 199"/>
                <a:gd name="T52" fmla="*/ 782 w 808"/>
                <a:gd name="T53" fmla="*/ 99 h 199"/>
                <a:gd name="T54" fmla="*/ 768 w 808"/>
                <a:gd name="T55" fmla="*/ 79 h 199"/>
                <a:gd name="T56" fmla="*/ 731 w 808"/>
                <a:gd name="T57" fmla="*/ 43 h 199"/>
                <a:gd name="T58" fmla="*/ 709 w 808"/>
                <a:gd name="T59" fmla="*/ 28 h 199"/>
                <a:gd name="T60" fmla="*/ 661 w 808"/>
                <a:gd name="T61" fmla="*/ 6 h 199"/>
                <a:gd name="T62" fmla="*/ 608 w 808"/>
                <a:gd name="T63" fmla="*/ 0 h 199"/>
                <a:gd name="T64" fmla="*/ 85 w 808"/>
                <a:gd name="T65" fmla="*/ 197 h 199"/>
                <a:gd name="T66" fmla="*/ 85 w 808"/>
                <a:gd name="T67" fmla="*/ 197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8"/>
                <a:gd name="T103" fmla="*/ 0 h 199"/>
                <a:gd name="T104" fmla="*/ 808 w 808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8" h="199">
                  <a:moveTo>
                    <a:pt x="203" y="0"/>
                  </a:moveTo>
                  <a:lnTo>
                    <a:pt x="203" y="0"/>
                  </a:lnTo>
                  <a:lnTo>
                    <a:pt x="181" y="0"/>
                  </a:lnTo>
                  <a:lnTo>
                    <a:pt x="160" y="4"/>
                  </a:lnTo>
                  <a:lnTo>
                    <a:pt x="142" y="8"/>
                  </a:lnTo>
                  <a:lnTo>
                    <a:pt x="124" y="15"/>
                  </a:lnTo>
                  <a:lnTo>
                    <a:pt x="107" y="22"/>
                  </a:lnTo>
                  <a:lnTo>
                    <a:pt x="91" y="33"/>
                  </a:lnTo>
                  <a:lnTo>
                    <a:pt x="74" y="46"/>
                  </a:lnTo>
                  <a:lnTo>
                    <a:pt x="57" y="59"/>
                  </a:lnTo>
                  <a:lnTo>
                    <a:pt x="45" y="74"/>
                  </a:lnTo>
                  <a:lnTo>
                    <a:pt x="34" y="90"/>
                  </a:lnTo>
                  <a:lnTo>
                    <a:pt x="23" y="105"/>
                  </a:lnTo>
                  <a:lnTo>
                    <a:pt x="15" y="124"/>
                  </a:lnTo>
                  <a:lnTo>
                    <a:pt x="8" y="140"/>
                  </a:lnTo>
                  <a:lnTo>
                    <a:pt x="4" y="159"/>
                  </a:lnTo>
                  <a:lnTo>
                    <a:pt x="0" y="179"/>
                  </a:lnTo>
                  <a:lnTo>
                    <a:pt x="0" y="199"/>
                  </a:lnTo>
                  <a:lnTo>
                    <a:pt x="102" y="199"/>
                  </a:lnTo>
                  <a:lnTo>
                    <a:pt x="102" y="186"/>
                  </a:lnTo>
                  <a:lnTo>
                    <a:pt x="105" y="173"/>
                  </a:lnTo>
                  <a:lnTo>
                    <a:pt x="109" y="162"/>
                  </a:lnTo>
                  <a:lnTo>
                    <a:pt x="114" y="151"/>
                  </a:lnTo>
                  <a:lnTo>
                    <a:pt x="122" y="140"/>
                  </a:lnTo>
                  <a:lnTo>
                    <a:pt x="131" y="129"/>
                  </a:lnTo>
                  <a:lnTo>
                    <a:pt x="140" y="122"/>
                  </a:lnTo>
                  <a:lnTo>
                    <a:pt x="151" y="114"/>
                  </a:lnTo>
                  <a:lnTo>
                    <a:pt x="162" y="109"/>
                  </a:lnTo>
                  <a:lnTo>
                    <a:pt x="175" y="103"/>
                  </a:lnTo>
                  <a:lnTo>
                    <a:pt x="188" y="101"/>
                  </a:lnTo>
                  <a:lnTo>
                    <a:pt x="203" y="101"/>
                  </a:lnTo>
                  <a:lnTo>
                    <a:pt x="606" y="101"/>
                  </a:lnTo>
                  <a:lnTo>
                    <a:pt x="626" y="103"/>
                  </a:lnTo>
                  <a:lnTo>
                    <a:pt x="646" y="109"/>
                  </a:lnTo>
                  <a:lnTo>
                    <a:pt x="663" y="118"/>
                  </a:lnTo>
                  <a:lnTo>
                    <a:pt x="677" y="131"/>
                  </a:lnTo>
                  <a:lnTo>
                    <a:pt x="690" y="146"/>
                  </a:lnTo>
                  <a:lnTo>
                    <a:pt x="699" y="162"/>
                  </a:lnTo>
                  <a:lnTo>
                    <a:pt x="705" y="181"/>
                  </a:lnTo>
                  <a:lnTo>
                    <a:pt x="707" y="199"/>
                  </a:lnTo>
                  <a:lnTo>
                    <a:pt x="808" y="199"/>
                  </a:lnTo>
                  <a:lnTo>
                    <a:pt x="806" y="171"/>
                  </a:lnTo>
                  <a:lnTo>
                    <a:pt x="801" y="147"/>
                  </a:lnTo>
                  <a:lnTo>
                    <a:pt x="793" y="124"/>
                  </a:lnTo>
                  <a:lnTo>
                    <a:pt x="780" y="101"/>
                  </a:lnTo>
                  <a:lnTo>
                    <a:pt x="766" y="79"/>
                  </a:lnTo>
                  <a:lnTo>
                    <a:pt x="749" y="59"/>
                  </a:lnTo>
                  <a:lnTo>
                    <a:pt x="729" y="43"/>
                  </a:lnTo>
                  <a:lnTo>
                    <a:pt x="707" y="28"/>
                  </a:lnTo>
                  <a:lnTo>
                    <a:pt x="683" y="15"/>
                  </a:lnTo>
                  <a:lnTo>
                    <a:pt x="659" y="6"/>
                  </a:lnTo>
                  <a:lnTo>
                    <a:pt x="633" y="2"/>
                  </a:lnTo>
                  <a:lnTo>
                    <a:pt x="606" y="0"/>
                  </a:lnTo>
                  <a:lnTo>
                    <a:pt x="203" y="0"/>
                  </a:lnTo>
                  <a:close/>
                  <a:moveTo>
                    <a:pt x="85" y="199"/>
                  </a:moveTo>
                  <a:lnTo>
                    <a:pt x="85" y="199"/>
                  </a:lnTo>
                  <a:close/>
                </a:path>
              </a:pathLst>
            </a:custGeom>
            <a:solidFill>
              <a:srgbClr val="5EB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auto">
            <a:xfrm>
              <a:off x="417" y="2339"/>
              <a:ext cx="809" cy="198"/>
            </a:xfrm>
            <a:custGeom>
              <a:avLst/>
              <a:gdLst>
                <a:gd name="T0" fmla="*/ 709 w 808"/>
                <a:gd name="T1" fmla="*/ 0 h 199"/>
                <a:gd name="T2" fmla="*/ 705 w 808"/>
                <a:gd name="T3" fmla="*/ 26 h 199"/>
                <a:gd name="T4" fmla="*/ 696 w 808"/>
                <a:gd name="T5" fmla="*/ 48 h 199"/>
                <a:gd name="T6" fmla="*/ 689 w 808"/>
                <a:gd name="T7" fmla="*/ 59 h 199"/>
                <a:gd name="T8" fmla="*/ 670 w 808"/>
                <a:gd name="T9" fmla="*/ 77 h 199"/>
                <a:gd name="T10" fmla="*/ 659 w 808"/>
                <a:gd name="T11" fmla="*/ 85 h 199"/>
                <a:gd name="T12" fmla="*/ 635 w 808"/>
                <a:gd name="T13" fmla="*/ 94 h 199"/>
                <a:gd name="T14" fmla="*/ 608 w 808"/>
                <a:gd name="T15" fmla="*/ 98 h 199"/>
                <a:gd name="T16" fmla="*/ 203 w 808"/>
                <a:gd name="T17" fmla="*/ 98 h 199"/>
                <a:gd name="T18" fmla="*/ 175 w 808"/>
                <a:gd name="T19" fmla="*/ 94 h 199"/>
                <a:gd name="T20" fmla="*/ 151 w 808"/>
                <a:gd name="T21" fmla="*/ 85 h 199"/>
                <a:gd name="T22" fmla="*/ 140 w 808"/>
                <a:gd name="T23" fmla="*/ 77 h 199"/>
                <a:gd name="T24" fmla="*/ 122 w 808"/>
                <a:gd name="T25" fmla="*/ 59 h 199"/>
                <a:gd name="T26" fmla="*/ 114 w 808"/>
                <a:gd name="T27" fmla="*/ 48 h 199"/>
                <a:gd name="T28" fmla="*/ 105 w 808"/>
                <a:gd name="T29" fmla="*/ 24 h 199"/>
                <a:gd name="T30" fmla="*/ 102 w 808"/>
                <a:gd name="T31" fmla="*/ 0 h 199"/>
                <a:gd name="T32" fmla="*/ 0 w 808"/>
                <a:gd name="T33" fmla="*/ 0 h 199"/>
                <a:gd name="T34" fmla="*/ 6 w 808"/>
                <a:gd name="T35" fmla="*/ 52 h 199"/>
                <a:gd name="T36" fmla="*/ 26 w 808"/>
                <a:gd name="T37" fmla="*/ 98 h 199"/>
                <a:gd name="T38" fmla="*/ 41 w 808"/>
                <a:gd name="T39" fmla="*/ 118 h 199"/>
                <a:gd name="T40" fmla="*/ 78 w 808"/>
                <a:gd name="T41" fmla="*/ 154 h 199"/>
                <a:gd name="T42" fmla="*/ 102 w 808"/>
                <a:gd name="T43" fmla="*/ 171 h 199"/>
                <a:gd name="T44" fmla="*/ 149 w 808"/>
                <a:gd name="T45" fmla="*/ 191 h 199"/>
                <a:gd name="T46" fmla="*/ 203 w 808"/>
                <a:gd name="T47" fmla="*/ 197 h 199"/>
                <a:gd name="T48" fmla="*/ 608 w 808"/>
                <a:gd name="T49" fmla="*/ 197 h 199"/>
                <a:gd name="T50" fmla="*/ 648 w 808"/>
                <a:gd name="T51" fmla="*/ 193 h 199"/>
                <a:gd name="T52" fmla="*/ 687 w 808"/>
                <a:gd name="T53" fmla="*/ 182 h 199"/>
                <a:gd name="T54" fmla="*/ 720 w 808"/>
                <a:gd name="T55" fmla="*/ 165 h 199"/>
                <a:gd name="T56" fmla="*/ 751 w 808"/>
                <a:gd name="T57" fmla="*/ 140 h 199"/>
                <a:gd name="T58" fmla="*/ 764 w 808"/>
                <a:gd name="T59" fmla="*/ 123 h 199"/>
                <a:gd name="T60" fmla="*/ 788 w 808"/>
                <a:gd name="T61" fmla="*/ 94 h 199"/>
                <a:gd name="T62" fmla="*/ 803 w 808"/>
                <a:gd name="T63" fmla="*/ 59 h 199"/>
                <a:gd name="T64" fmla="*/ 810 w 808"/>
                <a:gd name="T65" fmla="*/ 20 h 199"/>
                <a:gd name="T66" fmla="*/ 709 w 808"/>
                <a:gd name="T67" fmla="*/ 0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8"/>
                <a:gd name="T103" fmla="*/ 0 h 199"/>
                <a:gd name="T104" fmla="*/ 808 w 808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8" h="199">
                  <a:moveTo>
                    <a:pt x="707" y="0"/>
                  </a:moveTo>
                  <a:lnTo>
                    <a:pt x="707" y="0"/>
                  </a:lnTo>
                  <a:lnTo>
                    <a:pt x="707" y="13"/>
                  </a:lnTo>
                  <a:lnTo>
                    <a:pt x="703" y="26"/>
                  </a:lnTo>
                  <a:lnTo>
                    <a:pt x="699" y="37"/>
                  </a:lnTo>
                  <a:lnTo>
                    <a:pt x="694" y="48"/>
                  </a:lnTo>
                  <a:lnTo>
                    <a:pt x="687" y="59"/>
                  </a:lnTo>
                  <a:lnTo>
                    <a:pt x="679" y="68"/>
                  </a:lnTo>
                  <a:lnTo>
                    <a:pt x="668" y="77"/>
                  </a:lnTo>
                  <a:lnTo>
                    <a:pt x="657" y="85"/>
                  </a:lnTo>
                  <a:lnTo>
                    <a:pt x="644" y="90"/>
                  </a:lnTo>
                  <a:lnTo>
                    <a:pt x="633" y="94"/>
                  </a:lnTo>
                  <a:lnTo>
                    <a:pt x="620" y="98"/>
                  </a:lnTo>
                  <a:lnTo>
                    <a:pt x="606" y="98"/>
                  </a:lnTo>
                  <a:lnTo>
                    <a:pt x="203" y="98"/>
                  </a:lnTo>
                  <a:lnTo>
                    <a:pt x="188" y="98"/>
                  </a:lnTo>
                  <a:lnTo>
                    <a:pt x="175" y="94"/>
                  </a:lnTo>
                  <a:lnTo>
                    <a:pt x="164" y="90"/>
                  </a:lnTo>
                  <a:lnTo>
                    <a:pt x="151" y="85"/>
                  </a:lnTo>
                  <a:lnTo>
                    <a:pt x="140" y="77"/>
                  </a:lnTo>
                  <a:lnTo>
                    <a:pt x="131" y="68"/>
                  </a:lnTo>
                  <a:lnTo>
                    <a:pt x="122" y="59"/>
                  </a:lnTo>
                  <a:lnTo>
                    <a:pt x="114" y="48"/>
                  </a:lnTo>
                  <a:lnTo>
                    <a:pt x="109" y="37"/>
                  </a:lnTo>
                  <a:lnTo>
                    <a:pt x="105" y="24"/>
                  </a:lnTo>
                  <a:lnTo>
                    <a:pt x="102" y="13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2" y="26"/>
                  </a:lnTo>
                  <a:lnTo>
                    <a:pt x="6" y="52"/>
                  </a:lnTo>
                  <a:lnTo>
                    <a:pt x="15" y="75"/>
                  </a:lnTo>
                  <a:lnTo>
                    <a:pt x="26" y="98"/>
                  </a:lnTo>
                  <a:lnTo>
                    <a:pt x="41" y="120"/>
                  </a:lnTo>
                  <a:lnTo>
                    <a:pt x="59" y="140"/>
                  </a:lnTo>
                  <a:lnTo>
                    <a:pt x="78" y="156"/>
                  </a:lnTo>
                  <a:lnTo>
                    <a:pt x="102" y="173"/>
                  </a:lnTo>
                  <a:lnTo>
                    <a:pt x="126" y="184"/>
                  </a:lnTo>
                  <a:lnTo>
                    <a:pt x="149" y="193"/>
                  </a:lnTo>
                  <a:lnTo>
                    <a:pt x="175" y="197"/>
                  </a:lnTo>
                  <a:lnTo>
                    <a:pt x="203" y="199"/>
                  </a:lnTo>
                  <a:lnTo>
                    <a:pt x="606" y="199"/>
                  </a:lnTo>
                  <a:lnTo>
                    <a:pt x="628" y="199"/>
                  </a:lnTo>
                  <a:lnTo>
                    <a:pt x="646" y="195"/>
                  </a:lnTo>
                  <a:lnTo>
                    <a:pt x="666" y="191"/>
                  </a:lnTo>
                  <a:lnTo>
                    <a:pt x="685" y="184"/>
                  </a:lnTo>
                  <a:lnTo>
                    <a:pt x="701" y="177"/>
                  </a:lnTo>
                  <a:lnTo>
                    <a:pt x="718" y="167"/>
                  </a:lnTo>
                  <a:lnTo>
                    <a:pt x="734" y="155"/>
                  </a:lnTo>
                  <a:lnTo>
                    <a:pt x="749" y="142"/>
                  </a:lnTo>
                  <a:lnTo>
                    <a:pt x="762" y="125"/>
                  </a:lnTo>
                  <a:lnTo>
                    <a:pt x="775" y="110"/>
                  </a:lnTo>
                  <a:lnTo>
                    <a:pt x="786" y="94"/>
                  </a:lnTo>
                  <a:lnTo>
                    <a:pt x="793" y="75"/>
                  </a:lnTo>
                  <a:lnTo>
                    <a:pt x="801" y="59"/>
                  </a:lnTo>
                  <a:lnTo>
                    <a:pt x="804" y="39"/>
                  </a:lnTo>
                  <a:lnTo>
                    <a:pt x="808" y="20"/>
                  </a:lnTo>
                  <a:lnTo>
                    <a:pt x="808" y="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5EB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77"/>
            <p:cNvSpPr>
              <a:spLocks/>
            </p:cNvSpPr>
            <p:nvPr/>
          </p:nvSpPr>
          <p:spPr bwMode="auto">
            <a:xfrm>
              <a:off x="3218" y="2080"/>
              <a:ext cx="820" cy="460"/>
            </a:xfrm>
            <a:custGeom>
              <a:avLst/>
              <a:gdLst>
                <a:gd name="T0" fmla="*/ 719 w 820"/>
                <a:gd name="T1" fmla="*/ 0 h 459"/>
                <a:gd name="T2" fmla="*/ 719 w 820"/>
                <a:gd name="T3" fmla="*/ 293 h 459"/>
                <a:gd name="T4" fmla="*/ 97 w 820"/>
                <a:gd name="T5" fmla="*/ 0 h 459"/>
                <a:gd name="T6" fmla="*/ 0 w 820"/>
                <a:gd name="T7" fmla="*/ 0 h 459"/>
                <a:gd name="T8" fmla="*/ 0 w 820"/>
                <a:gd name="T9" fmla="*/ 461 h 459"/>
                <a:gd name="T10" fmla="*/ 99 w 820"/>
                <a:gd name="T11" fmla="*/ 461 h 459"/>
                <a:gd name="T12" fmla="*/ 99 w 820"/>
                <a:gd name="T13" fmla="*/ 102 h 459"/>
                <a:gd name="T14" fmla="*/ 719 w 820"/>
                <a:gd name="T15" fmla="*/ 392 h 459"/>
                <a:gd name="T16" fmla="*/ 719 w 820"/>
                <a:gd name="T17" fmla="*/ 461 h 459"/>
                <a:gd name="T18" fmla="*/ 820 w 820"/>
                <a:gd name="T19" fmla="*/ 461 h 459"/>
                <a:gd name="T20" fmla="*/ 820 w 820"/>
                <a:gd name="T21" fmla="*/ 0 h 459"/>
                <a:gd name="T22" fmla="*/ 719 w 820"/>
                <a:gd name="T23" fmla="*/ 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0"/>
                <a:gd name="T37" fmla="*/ 0 h 459"/>
                <a:gd name="T38" fmla="*/ 820 w 820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0" h="459">
                  <a:moveTo>
                    <a:pt x="719" y="0"/>
                  </a:moveTo>
                  <a:lnTo>
                    <a:pt x="719" y="29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99" y="459"/>
                  </a:lnTo>
                  <a:lnTo>
                    <a:pt x="99" y="102"/>
                  </a:lnTo>
                  <a:lnTo>
                    <a:pt x="719" y="390"/>
                  </a:lnTo>
                  <a:lnTo>
                    <a:pt x="719" y="459"/>
                  </a:lnTo>
                  <a:lnTo>
                    <a:pt x="820" y="459"/>
                  </a:lnTo>
                  <a:lnTo>
                    <a:pt x="820" y="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78"/>
            <p:cNvSpPr>
              <a:spLocks/>
            </p:cNvSpPr>
            <p:nvPr/>
          </p:nvSpPr>
          <p:spPr bwMode="auto">
            <a:xfrm>
              <a:off x="1350" y="2080"/>
              <a:ext cx="837" cy="457"/>
            </a:xfrm>
            <a:custGeom>
              <a:avLst/>
              <a:gdLst>
                <a:gd name="T0" fmla="*/ 131 w 835"/>
                <a:gd name="T1" fmla="*/ 0 h 457"/>
                <a:gd name="T2" fmla="*/ 116 w 835"/>
                <a:gd name="T3" fmla="*/ 2 h 457"/>
                <a:gd name="T4" fmla="*/ 90 w 835"/>
                <a:gd name="T5" fmla="*/ 6 h 457"/>
                <a:gd name="T6" fmla="*/ 66 w 835"/>
                <a:gd name="T7" fmla="*/ 15 h 457"/>
                <a:gd name="T8" fmla="*/ 46 w 835"/>
                <a:gd name="T9" fmla="*/ 28 h 457"/>
                <a:gd name="T10" fmla="*/ 28 w 835"/>
                <a:gd name="T11" fmla="*/ 45 h 457"/>
                <a:gd name="T12" fmla="*/ 15 w 835"/>
                <a:gd name="T13" fmla="*/ 65 h 457"/>
                <a:gd name="T14" fmla="*/ 6 w 835"/>
                <a:gd name="T15" fmla="*/ 87 h 457"/>
                <a:gd name="T16" fmla="*/ 0 w 835"/>
                <a:gd name="T17" fmla="*/ 111 h 457"/>
                <a:gd name="T18" fmla="*/ 0 w 835"/>
                <a:gd name="T19" fmla="*/ 153 h 457"/>
                <a:gd name="T20" fmla="*/ 0 w 835"/>
                <a:gd name="T21" fmla="*/ 166 h 457"/>
                <a:gd name="T22" fmla="*/ 6 w 835"/>
                <a:gd name="T23" fmla="*/ 192 h 457"/>
                <a:gd name="T24" fmla="*/ 15 w 835"/>
                <a:gd name="T25" fmla="*/ 214 h 457"/>
                <a:gd name="T26" fmla="*/ 28 w 835"/>
                <a:gd name="T27" fmla="*/ 234 h 457"/>
                <a:gd name="T28" fmla="*/ 46 w 835"/>
                <a:gd name="T29" fmla="*/ 251 h 457"/>
                <a:gd name="T30" fmla="*/ 66 w 835"/>
                <a:gd name="T31" fmla="*/ 264 h 457"/>
                <a:gd name="T32" fmla="*/ 90 w 835"/>
                <a:gd name="T33" fmla="*/ 273 h 457"/>
                <a:gd name="T34" fmla="*/ 116 w 835"/>
                <a:gd name="T35" fmla="*/ 278 h 457"/>
                <a:gd name="T36" fmla="*/ 721 w 835"/>
                <a:gd name="T37" fmla="*/ 278 h 457"/>
                <a:gd name="T38" fmla="*/ 727 w 835"/>
                <a:gd name="T39" fmla="*/ 280 h 457"/>
                <a:gd name="T40" fmla="*/ 736 w 835"/>
                <a:gd name="T41" fmla="*/ 293 h 457"/>
                <a:gd name="T42" fmla="*/ 738 w 835"/>
                <a:gd name="T43" fmla="*/ 332 h 457"/>
                <a:gd name="T44" fmla="*/ 736 w 835"/>
                <a:gd name="T45" fmla="*/ 339 h 457"/>
                <a:gd name="T46" fmla="*/ 727 w 835"/>
                <a:gd name="T47" fmla="*/ 354 h 457"/>
                <a:gd name="T48" fmla="*/ 721 w 835"/>
                <a:gd name="T49" fmla="*/ 356 h 457"/>
                <a:gd name="T50" fmla="*/ 0 w 835"/>
                <a:gd name="T51" fmla="*/ 457 h 457"/>
                <a:gd name="T52" fmla="*/ 707 w 835"/>
                <a:gd name="T53" fmla="*/ 457 h 457"/>
                <a:gd name="T54" fmla="*/ 734 w 835"/>
                <a:gd name="T55" fmla="*/ 455 h 457"/>
                <a:gd name="T56" fmla="*/ 758 w 835"/>
                <a:gd name="T57" fmla="*/ 448 h 457"/>
                <a:gd name="T58" fmla="*/ 780 w 835"/>
                <a:gd name="T59" fmla="*/ 436 h 457"/>
                <a:gd name="T60" fmla="*/ 801 w 835"/>
                <a:gd name="T61" fmla="*/ 420 h 457"/>
                <a:gd name="T62" fmla="*/ 815 w 835"/>
                <a:gd name="T63" fmla="*/ 402 h 457"/>
                <a:gd name="T64" fmla="*/ 828 w 835"/>
                <a:gd name="T65" fmla="*/ 381 h 457"/>
                <a:gd name="T66" fmla="*/ 836 w 835"/>
                <a:gd name="T67" fmla="*/ 357 h 457"/>
                <a:gd name="T68" fmla="*/ 839 w 835"/>
                <a:gd name="T69" fmla="*/ 332 h 457"/>
                <a:gd name="T70" fmla="*/ 839 w 835"/>
                <a:gd name="T71" fmla="*/ 300 h 457"/>
                <a:gd name="T72" fmla="*/ 836 w 835"/>
                <a:gd name="T73" fmla="*/ 275 h 457"/>
                <a:gd name="T74" fmla="*/ 828 w 835"/>
                <a:gd name="T75" fmla="*/ 253 h 457"/>
                <a:gd name="T76" fmla="*/ 817 w 835"/>
                <a:gd name="T77" fmla="*/ 230 h 457"/>
                <a:gd name="T78" fmla="*/ 801 w 835"/>
                <a:gd name="T79" fmla="*/ 214 h 457"/>
                <a:gd name="T80" fmla="*/ 782 w 835"/>
                <a:gd name="T81" fmla="*/ 199 h 457"/>
                <a:gd name="T82" fmla="*/ 758 w 835"/>
                <a:gd name="T83" fmla="*/ 188 h 457"/>
                <a:gd name="T84" fmla="*/ 734 w 835"/>
                <a:gd name="T85" fmla="*/ 181 h 457"/>
                <a:gd name="T86" fmla="*/ 707 w 835"/>
                <a:gd name="T87" fmla="*/ 179 h 457"/>
                <a:gd name="T88" fmla="*/ 116 w 835"/>
                <a:gd name="T89" fmla="*/ 179 h 457"/>
                <a:gd name="T90" fmla="*/ 105 w 835"/>
                <a:gd name="T91" fmla="*/ 170 h 457"/>
                <a:gd name="T92" fmla="*/ 99 w 835"/>
                <a:gd name="T93" fmla="*/ 153 h 457"/>
                <a:gd name="T94" fmla="*/ 99 w 835"/>
                <a:gd name="T95" fmla="*/ 124 h 457"/>
                <a:gd name="T96" fmla="*/ 105 w 835"/>
                <a:gd name="T97" fmla="*/ 107 h 457"/>
                <a:gd name="T98" fmla="*/ 116 w 835"/>
                <a:gd name="T99" fmla="*/ 100 h 457"/>
                <a:gd name="T100" fmla="*/ 839 w 835"/>
                <a:gd name="T101" fmla="*/ 0 h 4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5"/>
                <a:gd name="T154" fmla="*/ 0 h 457"/>
                <a:gd name="T155" fmla="*/ 835 w 835"/>
                <a:gd name="T156" fmla="*/ 457 h 4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5" h="457">
                  <a:moveTo>
                    <a:pt x="826" y="0"/>
                  </a:moveTo>
                  <a:lnTo>
                    <a:pt x="131" y="0"/>
                  </a:lnTo>
                  <a:lnTo>
                    <a:pt x="116" y="2"/>
                  </a:lnTo>
                  <a:lnTo>
                    <a:pt x="103" y="4"/>
                  </a:lnTo>
                  <a:lnTo>
                    <a:pt x="90" y="6"/>
                  </a:lnTo>
                  <a:lnTo>
                    <a:pt x="79" y="10"/>
                  </a:lnTo>
                  <a:lnTo>
                    <a:pt x="66" y="15"/>
                  </a:lnTo>
                  <a:lnTo>
                    <a:pt x="55" y="21"/>
                  </a:lnTo>
                  <a:lnTo>
                    <a:pt x="46" y="28"/>
                  </a:lnTo>
                  <a:lnTo>
                    <a:pt x="37" y="35"/>
                  </a:lnTo>
                  <a:lnTo>
                    <a:pt x="28" y="45"/>
                  </a:lnTo>
                  <a:lnTo>
                    <a:pt x="20" y="54"/>
                  </a:lnTo>
                  <a:lnTo>
                    <a:pt x="15" y="65"/>
                  </a:lnTo>
                  <a:lnTo>
                    <a:pt x="9" y="74"/>
                  </a:lnTo>
                  <a:lnTo>
                    <a:pt x="6" y="87"/>
                  </a:lnTo>
                  <a:lnTo>
                    <a:pt x="2" y="98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2" y="179"/>
                  </a:lnTo>
                  <a:lnTo>
                    <a:pt x="6" y="192"/>
                  </a:lnTo>
                  <a:lnTo>
                    <a:pt x="9" y="203"/>
                  </a:lnTo>
                  <a:lnTo>
                    <a:pt x="15" y="214"/>
                  </a:lnTo>
                  <a:lnTo>
                    <a:pt x="20" y="225"/>
                  </a:lnTo>
                  <a:lnTo>
                    <a:pt x="28" y="234"/>
                  </a:lnTo>
                  <a:lnTo>
                    <a:pt x="37" y="243"/>
                  </a:lnTo>
                  <a:lnTo>
                    <a:pt x="46" y="251"/>
                  </a:lnTo>
                  <a:lnTo>
                    <a:pt x="55" y="258"/>
                  </a:lnTo>
                  <a:lnTo>
                    <a:pt x="66" y="264"/>
                  </a:lnTo>
                  <a:lnTo>
                    <a:pt x="79" y="269"/>
                  </a:lnTo>
                  <a:lnTo>
                    <a:pt x="90" y="273"/>
                  </a:lnTo>
                  <a:lnTo>
                    <a:pt x="103" y="276"/>
                  </a:lnTo>
                  <a:lnTo>
                    <a:pt x="116" y="278"/>
                  </a:lnTo>
                  <a:lnTo>
                    <a:pt x="131" y="278"/>
                  </a:lnTo>
                  <a:lnTo>
                    <a:pt x="717" y="278"/>
                  </a:lnTo>
                  <a:lnTo>
                    <a:pt x="723" y="280"/>
                  </a:lnTo>
                  <a:lnTo>
                    <a:pt x="729" y="286"/>
                  </a:lnTo>
                  <a:lnTo>
                    <a:pt x="732" y="293"/>
                  </a:lnTo>
                  <a:lnTo>
                    <a:pt x="734" y="300"/>
                  </a:lnTo>
                  <a:lnTo>
                    <a:pt x="734" y="332"/>
                  </a:lnTo>
                  <a:lnTo>
                    <a:pt x="732" y="339"/>
                  </a:lnTo>
                  <a:lnTo>
                    <a:pt x="729" y="348"/>
                  </a:lnTo>
                  <a:lnTo>
                    <a:pt x="723" y="354"/>
                  </a:lnTo>
                  <a:lnTo>
                    <a:pt x="719" y="356"/>
                  </a:lnTo>
                  <a:lnTo>
                    <a:pt x="717" y="356"/>
                  </a:lnTo>
                  <a:lnTo>
                    <a:pt x="0" y="356"/>
                  </a:lnTo>
                  <a:lnTo>
                    <a:pt x="0" y="457"/>
                  </a:lnTo>
                  <a:lnTo>
                    <a:pt x="703" y="457"/>
                  </a:lnTo>
                  <a:lnTo>
                    <a:pt x="716" y="457"/>
                  </a:lnTo>
                  <a:lnTo>
                    <a:pt x="730" y="455"/>
                  </a:lnTo>
                  <a:lnTo>
                    <a:pt x="741" y="451"/>
                  </a:lnTo>
                  <a:lnTo>
                    <a:pt x="754" y="448"/>
                  </a:lnTo>
                  <a:lnTo>
                    <a:pt x="765" y="442"/>
                  </a:lnTo>
                  <a:lnTo>
                    <a:pt x="776" y="436"/>
                  </a:lnTo>
                  <a:lnTo>
                    <a:pt x="787" y="429"/>
                  </a:lnTo>
                  <a:lnTo>
                    <a:pt x="797" y="420"/>
                  </a:lnTo>
                  <a:lnTo>
                    <a:pt x="804" y="411"/>
                  </a:lnTo>
                  <a:lnTo>
                    <a:pt x="811" y="402"/>
                  </a:lnTo>
                  <a:lnTo>
                    <a:pt x="819" y="392"/>
                  </a:lnTo>
                  <a:lnTo>
                    <a:pt x="824" y="381"/>
                  </a:lnTo>
                  <a:lnTo>
                    <a:pt x="828" y="368"/>
                  </a:lnTo>
                  <a:lnTo>
                    <a:pt x="832" y="357"/>
                  </a:lnTo>
                  <a:lnTo>
                    <a:pt x="833" y="344"/>
                  </a:lnTo>
                  <a:lnTo>
                    <a:pt x="835" y="332"/>
                  </a:lnTo>
                  <a:lnTo>
                    <a:pt x="835" y="300"/>
                  </a:lnTo>
                  <a:lnTo>
                    <a:pt x="833" y="287"/>
                  </a:lnTo>
                  <a:lnTo>
                    <a:pt x="832" y="275"/>
                  </a:lnTo>
                  <a:lnTo>
                    <a:pt x="828" y="264"/>
                  </a:lnTo>
                  <a:lnTo>
                    <a:pt x="824" y="253"/>
                  </a:lnTo>
                  <a:lnTo>
                    <a:pt x="819" y="241"/>
                  </a:lnTo>
                  <a:lnTo>
                    <a:pt x="813" y="230"/>
                  </a:lnTo>
                  <a:lnTo>
                    <a:pt x="806" y="221"/>
                  </a:lnTo>
                  <a:lnTo>
                    <a:pt x="797" y="214"/>
                  </a:lnTo>
                  <a:lnTo>
                    <a:pt x="787" y="205"/>
                  </a:lnTo>
                  <a:lnTo>
                    <a:pt x="778" y="199"/>
                  </a:lnTo>
                  <a:lnTo>
                    <a:pt x="767" y="192"/>
                  </a:lnTo>
                  <a:lnTo>
                    <a:pt x="754" y="188"/>
                  </a:lnTo>
                  <a:lnTo>
                    <a:pt x="743" y="184"/>
                  </a:lnTo>
                  <a:lnTo>
                    <a:pt x="730" y="181"/>
                  </a:lnTo>
                  <a:lnTo>
                    <a:pt x="717" y="179"/>
                  </a:lnTo>
                  <a:lnTo>
                    <a:pt x="703" y="179"/>
                  </a:lnTo>
                  <a:lnTo>
                    <a:pt x="116" y="179"/>
                  </a:lnTo>
                  <a:lnTo>
                    <a:pt x="110" y="175"/>
                  </a:lnTo>
                  <a:lnTo>
                    <a:pt x="105" y="170"/>
                  </a:lnTo>
                  <a:lnTo>
                    <a:pt x="101" y="162"/>
                  </a:lnTo>
                  <a:lnTo>
                    <a:pt x="99" y="153"/>
                  </a:lnTo>
                  <a:lnTo>
                    <a:pt x="99" y="124"/>
                  </a:lnTo>
                  <a:lnTo>
                    <a:pt x="101" y="115"/>
                  </a:lnTo>
                  <a:lnTo>
                    <a:pt x="105" y="107"/>
                  </a:lnTo>
                  <a:lnTo>
                    <a:pt x="110" y="102"/>
                  </a:lnTo>
                  <a:lnTo>
                    <a:pt x="116" y="100"/>
                  </a:lnTo>
                  <a:lnTo>
                    <a:pt x="835" y="100"/>
                  </a:lnTo>
                  <a:lnTo>
                    <a:pt x="835" y="0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79"/>
            <p:cNvSpPr>
              <a:spLocks noEditPoints="1"/>
            </p:cNvSpPr>
            <p:nvPr/>
          </p:nvSpPr>
          <p:spPr bwMode="auto">
            <a:xfrm>
              <a:off x="2318" y="2080"/>
              <a:ext cx="815" cy="457"/>
            </a:xfrm>
            <a:custGeom>
              <a:avLst/>
              <a:gdLst>
                <a:gd name="T0" fmla="*/ 789 w 815"/>
                <a:gd name="T1" fmla="*/ 96 h 457"/>
                <a:gd name="T2" fmla="*/ 759 w 815"/>
                <a:gd name="T3" fmla="*/ 58 h 457"/>
                <a:gd name="T4" fmla="*/ 719 w 815"/>
                <a:gd name="T5" fmla="*/ 26 h 457"/>
                <a:gd name="T6" fmla="*/ 697 w 815"/>
                <a:gd name="T7" fmla="*/ 15 h 457"/>
                <a:gd name="T8" fmla="*/ 649 w 815"/>
                <a:gd name="T9" fmla="*/ 2 h 457"/>
                <a:gd name="T10" fmla="*/ 0 w 815"/>
                <a:gd name="T11" fmla="*/ 0 h 457"/>
                <a:gd name="T12" fmla="*/ 623 w 815"/>
                <a:gd name="T13" fmla="*/ 457 h 457"/>
                <a:gd name="T14" fmla="*/ 642 w 815"/>
                <a:gd name="T15" fmla="*/ 457 h 457"/>
                <a:gd name="T16" fmla="*/ 680 w 815"/>
                <a:gd name="T17" fmla="*/ 449 h 457"/>
                <a:gd name="T18" fmla="*/ 713 w 815"/>
                <a:gd name="T19" fmla="*/ 436 h 457"/>
                <a:gd name="T20" fmla="*/ 745 w 815"/>
                <a:gd name="T21" fmla="*/ 414 h 457"/>
                <a:gd name="T22" fmla="*/ 758 w 815"/>
                <a:gd name="T23" fmla="*/ 402 h 457"/>
                <a:gd name="T24" fmla="*/ 783 w 815"/>
                <a:gd name="T25" fmla="*/ 372 h 457"/>
                <a:gd name="T26" fmla="*/ 802 w 815"/>
                <a:gd name="T27" fmla="*/ 339 h 457"/>
                <a:gd name="T28" fmla="*/ 811 w 815"/>
                <a:gd name="T29" fmla="*/ 304 h 457"/>
                <a:gd name="T30" fmla="*/ 815 w 815"/>
                <a:gd name="T31" fmla="*/ 265 h 457"/>
                <a:gd name="T32" fmla="*/ 815 w 815"/>
                <a:gd name="T33" fmla="*/ 192 h 457"/>
                <a:gd name="T34" fmla="*/ 809 w 815"/>
                <a:gd name="T35" fmla="*/ 142 h 457"/>
                <a:gd name="T36" fmla="*/ 789 w 815"/>
                <a:gd name="T37" fmla="*/ 96 h 457"/>
                <a:gd name="T38" fmla="*/ 706 w 815"/>
                <a:gd name="T39" fmla="*/ 313 h 457"/>
                <a:gd name="T40" fmla="*/ 699 w 815"/>
                <a:gd name="T41" fmla="*/ 322 h 457"/>
                <a:gd name="T42" fmla="*/ 682 w 815"/>
                <a:gd name="T43" fmla="*/ 341 h 457"/>
                <a:gd name="T44" fmla="*/ 671 w 815"/>
                <a:gd name="T45" fmla="*/ 348 h 457"/>
                <a:gd name="T46" fmla="*/ 647 w 815"/>
                <a:gd name="T47" fmla="*/ 357 h 457"/>
                <a:gd name="T48" fmla="*/ 623 w 815"/>
                <a:gd name="T49" fmla="*/ 361 h 457"/>
                <a:gd name="T50" fmla="*/ 99 w 815"/>
                <a:gd name="T51" fmla="*/ 100 h 457"/>
                <a:gd name="T52" fmla="*/ 623 w 815"/>
                <a:gd name="T53" fmla="*/ 100 h 457"/>
                <a:gd name="T54" fmla="*/ 660 w 815"/>
                <a:gd name="T55" fmla="*/ 109 h 457"/>
                <a:gd name="T56" fmla="*/ 677 w 815"/>
                <a:gd name="T57" fmla="*/ 116 h 457"/>
                <a:gd name="T58" fmla="*/ 691 w 815"/>
                <a:gd name="T59" fmla="*/ 129 h 457"/>
                <a:gd name="T60" fmla="*/ 712 w 815"/>
                <a:gd name="T61" fmla="*/ 159 h 457"/>
                <a:gd name="T62" fmla="*/ 717 w 815"/>
                <a:gd name="T63" fmla="*/ 177 h 457"/>
                <a:gd name="T64" fmla="*/ 719 w 815"/>
                <a:gd name="T65" fmla="*/ 265 h 457"/>
                <a:gd name="T66" fmla="*/ 719 w 815"/>
                <a:gd name="T67" fmla="*/ 278 h 457"/>
                <a:gd name="T68" fmla="*/ 712 w 815"/>
                <a:gd name="T69" fmla="*/ 302 h 457"/>
                <a:gd name="T70" fmla="*/ 706 w 815"/>
                <a:gd name="T71" fmla="*/ 313 h 4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5"/>
                <a:gd name="T109" fmla="*/ 0 h 457"/>
                <a:gd name="T110" fmla="*/ 815 w 815"/>
                <a:gd name="T111" fmla="*/ 457 h 4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5" h="457">
                  <a:moveTo>
                    <a:pt x="789" y="96"/>
                  </a:moveTo>
                  <a:lnTo>
                    <a:pt x="789" y="96"/>
                  </a:lnTo>
                  <a:lnTo>
                    <a:pt x="774" y="76"/>
                  </a:lnTo>
                  <a:lnTo>
                    <a:pt x="759" y="58"/>
                  </a:lnTo>
                  <a:lnTo>
                    <a:pt x="739" y="41"/>
                  </a:lnTo>
                  <a:lnTo>
                    <a:pt x="719" y="26"/>
                  </a:lnTo>
                  <a:lnTo>
                    <a:pt x="697" y="15"/>
                  </a:lnTo>
                  <a:lnTo>
                    <a:pt x="673" y="8"/>
                  </a:lnTo>
                  <a:lnTo>
                    <a:pt x="649" y="2"/>
                  </a:lnTo>
                  <a:lnTo>
                    <a:pt x="623" y="0"/>
                  </a:lnTo>
                  <a:lnTo>
                    <a:pt x="0" y="0"/>
                  </a:lnTo>
                  <a:lnTo>
                    <a:pt x="0" y="457"/>
                  </a:lnTo>
                  <a:lnTo>
                    <a:pt x="623" y="457"/>
                  </a:lnTo>
                  <a:lnTo>
                    <a:pt x="642" y="457"/>
                  </a:lnTo>
                  <a:lnTo>
                    <a:pt x="662" y="455"/>
                  </a:lnTo>
                  <a:lnTo>
                    <a:pt x="680" y="449"/>
                  </a:lnTo>
                  <a:lnTo>
                    <a:pt x="697" y="444"/>
                  </a:lnTo>
                  <a:lnTo>
                    <a:pt x="713" y="436"/>
                  </a:lnTo>
                  <a:lnTo>
                    <a:pt x="728" y="425"/>
                  </a:lnTo>
                  <a:lnTo>
                    <a:pt x="745" y="414"/>
                  </a:lnTo>
                  <a:lnTo>
                    <a:pt x="758" y="402"/>
                  </a:lnTo>
                  <a:lnTo>
                    <a:pt x="772" y="387"/>
                  </a:lnTo>
                  <a:lnTo>
                    <a:pt x="783" y="372"/>
                  </a:lnTo>
                  <a:lnTo>
                    <a:pt x="792" y="356"/>
                  </a:lnTo>
                  <a:lnTo>
                    <a:pt x="802" y="339"/>
                  </a:lnTo>
                  <a:lnTo>
                    <a:pt x="807" y="322"/>
                  </a:lnTo>
                  <a:lnTo>
                    <a:pt x="811" y="304"/>
                  </a:lnTo>
                  <a:lnTo>
                    <a:pt x="815" y="286"/>
                  </a:lnTo>
                  <a:lnTo>
                    <a:pt x="815" y="265"/>
                  </a:lnTo>
                  <a:lnTo>
                    <a:pt x="815" y="192"/>
                  </a:lnTo>
                  <a:lnTo>
                    <a:pt x="813" y="166"/>
                  </a:lnTo>
                  <a:lnTo>
                    <a:pt x="809" y="142"/>
                  </a:lnTo>
                  <a:lnTo>
                    <a:pt x="800" y="120"/>
                  </a:lnTo>
                  <a:lnTo>
                    <a:pt x="789" y="96"/>
                  </a:lnTo>
                  <a:close/>
                  <a:moveTo>
                    <a:pt x="706" y="313"/>
                  </a:moveTo>
                  <a:lnTo>
                    <a:pt x="706" y="313"/>
                  </a:lnTo>
                  <a:lnTo>
                    <a:pt x="699" y="322"/>
                  </a:lnTo>
                  <a:lnTo>
                    <a:pt x="691" y="332"/>
                  </a:lnTo>
                  <a:lnTo>
                    <a:pt x="682" y="341"/>
                  </a:lnTo>
                  <a:lnTo>
                    <a:pt x="671" y="348"/>
                  </a:lnTo>
                  <a:lnTo>
                    <a:pt x="660" y="354"/>
                  </a:lnTo>
                  <a:lnTo>
                    <a:pt x="647" y="357"/>
                  </a:lnTo>
                  <a:lnTo>
                    <a:pt x="636" y="361"/>
                  </a:lnTo>
                  <a:lnTo>
                    <a:pt x="623" y="361"/>
                  </a:lnTo>
                  <a:lnTo>
                    <a:pt x="99" y="361"/>
                  </a:lnTo>
                  <a:lnTo>
                    <a:pt x="99" y="100"/>
                  </a:lnTo>
                  <a:lnTo>
                    <a:pt x="623" y="100"/>
                  </a:lnTo>
                  <a:lnTo>
                    <a:pt x="642" y="102"/>
                  </a:lnTo>
                  <a:lnTo>
                    <a:pt x="660" y="109"/>
                  </a:lnTo>
                  <a:lnTo>
                    <a:pt x="677" y="116"/>
                  </a:lnTo>
                  <a:lnTo>
                    <a:pt x="691" y="129"/>
                  </a:lnTo>
                  <a:lnTo>
                    <a:pt x="702" y="142"/>
                  </a:lnTo>
                  <a:lnTo>
                    <a:pt x="712" y="159"/>
                  </a:lnTo>
                  <a:lnTo>
                    <a:pt x="717" y="177"/>
                  </a:lnTo>
                  <a:lnTo>
                    <a:pt x="719" y="194"/>
                  </a:lnTo>
                  <a:lnTo>
                    <a:pt x="719" y="265"/>
                  </a:lnTo>
                  <a:lnTo>
                    <a:pt x="719" y="278"/>
                  </a:lnTo>
                  <a:lnTo>
                    <a:pt x="715" y="291"/>
                  </a:lnTo>
                  <a:lnTo>
                    <a:pt x="712" y="302"/>
                  </a:lnTo>
                  <a:lnTo>
                    <a:pt x="706" y="313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80"/>
            <p:cNvSpPr>
              <a:spLocks/>
            </p:cNvSpPr>
            <p:nvPr/>
          </p:nvSpPr>
          <p:spPr bwMode="auto">
            <a:xfrm>
              <a:off x="733" y="2278"/>
              <a:ext cx="176" cy="66"/>
            </a:xfrm>
            <a:custGeom>
              <a:avLst/>
              <a:gdLst>
                <a:gd name="T0" fmla="*/ 35 w 176"/>
                <a:gd name="T1" fmla="*/ 0 h 68"/>
                <a:gd name="T2" fmla="*/ 35 w 176"/>
                <a:gd name="T3" fmla="*/ 0 h 68"/>
                <a:gd name="T4" fmla="*/ 27 w 176"/>
                <a:gd name="T5" fmla="*/ 0 h 68"/>
                <a:gd name="T6" fmla="*/ 22 w 176"/>
                <a:gd name="T7" fmla="*/ 2 h 68"/>
                <a:gd name="T8" fmla="*/ 15 w 176"/>
                <a:gd name="T9" fmla="*/ 6 h 68"/>
                <a:gd name="T10" fmla="*/ 11 w 176"/>
                <a:gd name="T11" fmla="*/ 10 h 68"/>
                <a:gd name="T12" fmla="*/ 5 w 176"/>
                <a:gd name="T13" fmla="*/ 15 h 68"/>
                <a:gd name="T14" fmla="*/ 4 w 176"/>
                <a:gd name="T15" fmla="*/ 19 h 68"/>
                <a:gd name="T16" fmla="*/ 2 w 176"/>
                <a:gd name="T17" fmla="*/ 26 h 68"/>
                <a:gd name="T18" fmla="*/ 0 w 176"/>
                <a:gd name="T19" fmla="*/ 31 h 68"/>
                <a:gd name="T20" fmla="*/ 0 w 176"/>
                <a:gd name="T21" fmla="*/ 31 h 68"/>
                <a:gd name="T22" fmla="*/ 2 w 176"/>
                <a:gd name="T23" fmla="*/ 39 h 68"/>
                <a:gd name="T24" fmla="*/ 4 w 176"/>
                <a:gd name="T25" fmla="*/ 46 h 68"/>
                <a:gd name="T26" fmla="*/ 5 w 176"/>
                <a:gd name="T27" fmla="*/ 50 h 68"/>
                <a:gd name="T28" fmla="*/ 11 w 176"/>
                <a:gd name="T29" fmla="*/ 55 h 68"/>
                <a:gd name="T30" fmla="*/ 15 w 176"/>
                <a:gd name="T31" fmla="*/ 59 h 68"/>
                <a:gd name="T32" fmla="*/ 22 w 176"/>
                <a:gd name="T33" fmla="*/ 63 h 68"/>
                <a:gd name="T34" fmla="*/ 27 w 176"/>
                <a:gd name="T35" fmla="*/ 64 h 68"/>
                <a:gd name="T36" fmla="*/ 35 w 176"/>
                <a:gd name="T37" fmla="*/ 64 h 68"/>
                <a:gd name="T38" fmla="*/ 141 w 176"/>
                <a:gd name="T39" fmla="*/ 64 h 68"/>
                <a:gd name="T40" fmla="*/ 141 w 176"/>
                <a:gd name="T41" fmla="*/ 64 h 68"/>
                <a:gd name="T42" fmla="*/ 149 w 176"/>
                <a:gd name="T43" fmla="*/ 64 h 68"/>
                <a:gd name="T44" fmla="*/ 154 w 176"/>
                <a:gd name="T45" fmla="*/ 63 h 68"/>
                <a:gd name="T46" fmla="*/ 160 w 176"/>
                <a:gd name="T47" fmla="*/ 59 h 68"/>
                <a:gd name="T48" fmla="*/ 165 w 176"/>
                <a:gd name="T49" fmla="*/ 55 h 68"/>
                <a:gd name="T50" fmla="*/ 169 w 176"/>
                <a:gd name="T51" fmla="*/ 50 h 68"/>
                <a:gd name="T52" fmla="*/ 173 w 176"/>
                <a:gd name="T53" fmla="*/ 46 h 68"/>
                <a:gd name="T54" fmla="*/ 175 w 176"/>
                <a:gd name="T55" fmla="*/ 39 h 68"/>
                <a:gd name="T56" fmla="*/ 176 w 176"/>
                <a:gd name="T57" fmla="*/ 31 h 68"/>
                <a:gd name="T58" fmla="*/ 176 w 176"/>
                <a:gd name="T59" fmla="*/ 31 h 68"/>
                <a:gd name="T60" fmla="*/ 175 w 176"/>
                <a:gd name="T61" fmla="*/ 26 h 68"/>
                <a:gd name="T62" fmla="*/ 173 w 176"/>
                <a:gd name="T63" fmla="*/ 19 h 68"/>
                <a:gd name="T64" fmla="*/ 169 w 176"/>
                <a:gd name="T65" fmla="*/ 15 h 68"/>
                <a:gd name="T66" fmla="*/ 165 w 176"/>
                <a:gd name="T67" fmla="*/ 10 h 68"/>
                <a:gd name="T68" fmla="*/ 160 w 176"/>
                <a:gd name="T69" fmla="*/ 6 h 68"/>
                <a:gd name="T70" fmla="*/ 154 w 176"/>
                <a:gd name="T71" fmla="*/ 2 h 68"/>
                <a:gd name="T72" fmla="*/ 149 w 176"/>
                <a:gd name="T73" fmla="*/ 0 h 68"/>
                <a:gd name="T74" fmla="*/ 141 w 176"/>
                <a:gd name="T75" fmla="*/ 0 h 68"/>
                <a:gd name="T76" fmla="*/ 35 w 176"/>
                <a:gd name="T77" fmla="*/ 0 h 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68"/>
                <a:gd name="T119" fmla="*/ 176 w 176"/>
                <a:gd name="T120" fmla="*/ 68 h 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68">
                  <a:moveTo>
                    <a:pt x="35" y="0"/>
                  </a:moveTo>
                  <a:lnTo>
                    <a:pt x="35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5" y="15"/>
                  </a:lnTo>
                  <a:lnTo>
                    <a:pt x="4" y="21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4" y="48"/>
                  </a:lnTo>
                  <a:lnTo>
                    <a:pt x="5" y="54"/>
                  </a:lnTo>
                  <a:lnTo>
                    <a:pt x="11" y="59"/>
                  </a:lnTo>
                  <a:lnTo>
                    <a:pt x="15" y="63"/>
                  </a:lnTo>
                  <a:lnTo>
                    <a:pt x="22" y="67"/>
                  </a:lnTo>
                  <a:lnTo>
                    <a:pt x="27" y="68"/>
                  </a:lnTo>
                  <a:lnTo>
                    <a:pt x="35" y="68"/>
                  </a:lnTo>
                  <a:lnTo>
                    <a:pt x="141" y="68"/>
                  </a:lnTo>
                  <a:lnTo>
                    <a:pt x="149" y="68"/>
                  </a:lnTo>
                  <a:lnTo>
                    <a:pt x="154" y="67"/>
                  </a:lnTo>
                  <a:lnTo>
                    <a:pt x="160" y="63"/>
                  </a:lnTo>
                  <a:lnTo>
                    <a:pt x="165" y="59"/>
                  </a:lnTo>
                  <a:lnTo>
                    <a:pt x="169" y="54"/>
                  </a:lnTo>
                  <a:lnTo>
                    <a:pt x="173" y="48"/>
                  </a:lnTo>
                  <a:lnTo>
                    <a:pt x="175" y="41"/>
                  </a:lnTo>
                  <a:lnTo>
                    <a:pt x="176" y="33"/>
                  </a:lnTo>
                  <a:lnTo>
                    <a:pt x="175" y="28"/>
                  </a:lnTo>
                  <a:lnTo>
                    <a:pt x="173" y="21"/>
                  </a:lnTo>
                  <a:lnTo>
                    <a:pt x="169" y="15"/>
                  </a:lnTo>
                  <a:lnTo>
                    <a:pt x="165" y="10"/>
                  </a:lnTo>
                  <a:lnTo>
                    <a:pt x="160" y="6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EB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81"/>
            <p:cNvSpPr>
              <a:spLocks noEditPoints="1"/>
            </p:cNvSpPr>
            <p:nvPr/>
          </p:nvSpPr>
          <p:spPr bwMode="auto">
            <a:xfrm>
              <a:off x="445" y="2700"/>
              <a:ext cx="105" cy="99"/>
            </a:xfrm>
            <a:custGeom>
              <a:avLst/>
              <a:gdLst>
                <a:gd name="T0" fmla="*/ 52 w 105"/>
                <a:gd name="T1" fmla="*/ 77 h 101"/>
                <a:gd name="T2" fmla="*/ 39 w 105"/>
                <a:gd name="T3" fmla="*/ 75 h 101"/>
                <a:gd name="T4" fmla="*/ 29 w 105"/>
                <a:gd name="T5" fmla="*/ 71 h 101"/>
                <a:gd name="T6" fmla="*/ 24 w 105"/>
                <a:gd name="T7" fmla="*/ 60 h 101"/>
                <a:gd name="T8" fmla="*/ 22 w 105"/>
                <a:gd name="T9" fmla="*/ 47 h 101"/>
                <a:gd name="T10" fmla="*/ 22 w 105"/>
                <a:gd name="T11" fmla="*/ 40 h 101"/>
                <a:gd name="T12" fmla="*/ 28 w 105"/>
                <a:gd name="T13" fmla="*/ 27 h 101"/>
                <a:gd name="T14" fmla="*/ 35 w 105"/>
                <a:gd name="T15" fmla="*/ 22 h 101"/>
                <a:gd name="T16" fmla="*/ 52 w 105"/>
                <a:gd name="T17" fmla="*/ 18 h 101"/>
                <a:gd name="T18" fmla="*/ 64 w 105"/>
                <a:gd name="T19" fmla="*/ 20 h 101"/>
                <a:gd name="T20" fmla="*/ 74 w 105"/>
                <a:gd name="T21" fmla="*/ 25 h 101"/>
                <a:gd name="T22" fmla="*/ 81 w 105"/>
                <a:gd name="T23" fmla="*/ 33 h 101"/>
                <a:gd name="T24" fmla="*/ 83 w 105"/>
                <a:gd name="T25" fmla="*/ 47 h 101"/>
                <a:gd name="T26" fmla="*/ 83 w 105"/>
                <a:gd name="T27" fmla="*/ 55 h 101"/>
                <a:gd name="T28" fmla="*/ 79 w 105"/>
                <a:gd name="T29" fmla="*/ 66 h 101"/>
                <a:gd name="T30" fmla="*/ 70 w 105"/>
                <a:gd name="T31" fmla="*/ 74 h 101"/>
                <a:gd name="T32" fmla="*/ 59 w 105"/>
                <a:gd name="T33" fmla="*/ 77 h 101"/>
                <a:gd name="T34" fmla="*/ 52 w 105"/>
                <a:gd name="T35" fmla="*/ 77 h 101"/>
                <a:gd name="T36" fmla="*/ 52 w 105"/>
                <a:gd name="T37" fmla="*/ 97 h 101"/>
                <a:gd name="T38" fmla="*/ 72 w 105"/>
                <a:gd name="T39" fmla="*/ 93 h 101"/>
                <a:gd name="T40" fmla="*/ 88 w 105"/>
                <a:gd name="T41" fmla="*/ 86 h 101"/>
                <a:gd name="T42" fmla="*/ 101 w 105"/>
                <a:gd name="T43" fmla="*/ 71 h 101"/>
                <a:gd name="T44" fmla="*/ 105 w 105"/>
                <a:gd name="T45" fmla="*/ 47 h 101"/>
                <a:gd name="T46" fmla="*/ 105 w 105"/>
                <a:gd name="T47" fmla="*/ 38 h 101"/>
                <a:gd name="T48" fmla="*/ 99 w 105"/>
                <a:gd name="T49" fmla="*/ 22 h 101"/>
                <a:gd name="T50" fmla="*/ 86 w 105"/>
                <a:gd name="T51" fmla="*/ 9 h 101"/>
                <a:gd name="T52" fmla="*/ 66 w 105"/>
                <a:gd name="T53" fmla="*/ 0 h 101"/>
                <a:gd name="T54" fmla="*/ 52 w 105"/>
                <a:gd name="T55" fmla="*/ 0 h 101"/>
                <a:gd name="T56" fmla="*/ 28 w 105"/>
                <a:gd name="T57" fmla="*/ 3 h 101"/>
                <a:gd name="T58" fmla="*/ 11 w 105"/>
                <a:gd name="T59" fmla="*/ 14 h 101"/>
                <a:gd name="T60" fmla="*/ 2 w 105"/>
                <a:gd name="T61" fmla="*/ 29 h 101"/>
                <a:gd name="T62" fmla="*/ 0 w 105"/>
                <a:gd name="T63" fmla="*/ 47 h 101"/>
                <a:gd name="T64" fmla="*/ 0 w 105"/>
                <a:gd name="T65" fmla="*/ 60 h 101"/>
                <a:gd name="T66" fmla="*/ 9 w 105"/>
                <a:gd name="T67" fmla="*/ 78 h 101"/>
                <a:gd name="T68" fmla="*/ 24 w 105"/>
                <a:gd name="T69" fmla="*/ 89 h 101"/>
                <a:gd name="T70" fmla="*/ 42 w 105"/>
                <a:gd name="T71" fmla="*/ 95 h 101"/>
                <a:gd name="T72" fmla="*/ 52 w 105"/>
                <a:gd name="T73" fmla="*/ 97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101"/>
                <a:gd name="T113" fmla="*/ 105 w 105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101">
                  <a:moveTo>
                    <a:pt x="52" y="81"/>
                  </a:moveTo>
                  <a:lnTo>
                    <a:pt x="52" y="81"/>
                  </a:lnTo>
                  <a:lnTo>
                    <a:pt x="46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29" y="73"/>
                  </a:lnTo>
                  <a:lnTo>
                    <a:pt x="26" y="68"/>
                  </a:lnTo>
                  <a:lnTo>
                    <a:pt x="24" y="62"/>
                  </a:lnTo>
                  <a:lnTo>
                    <a:pt x="22" y="57"/>
                  </a:lnTo>
                  <a:lnTo>
                    <a:pt x="22" y="49"/>
                  </a:lnTo>
                  <a:lnTo>
                    <a:pt x="22" y="42"/>
                  </a:lnTo>
                  <a:lnTo>
                    <a:pt x="24" y="35"/>
                  </a:lnTo>
                  <a:lnTo>
                    <a:pt x="28" y="29"/>
                  </a:lnTo>
                  <a:lnTo>
                    <a:pt x="31" y="25"/>
                  </a:lnTo>
                  <a:lnTo>
                    <a:pt x="35" y="22"/>
                  </a:lnTo>
                  <a:lnTo>
                    <a:pt x="40" y="20"/>
                  </a:lnTo>
                  <a:lnTo>
                    <a:pt x="52" y="18"/>
                  </a:lnTo>
                  <a:lnTo>
                    <a:pt x="64" y="20"/>
                  </a:lnTo>
                  <a:lnTo>
                    <a:pt x="70" y="22"/>
                  </a:lnTo>
                  <a:lnTo>
                    <a:pt x="74" y="25"/>
                  </a:lnTo>
                  <a:lnTo>
                    <a:pt x="77" y="29"/>
                  </a:lnTo>
                  <a:lnTo>
                    <a:pt x="81" y="35"/>
                  </a:lnTo>
                  <a:lnTo>
                    <a:pt x="83" y="42"/>
                  </a:lnTo>
                  <a:lnTo>
                    <a:pt x="83" y="49"/>
                  </a:lnTo>
                  <a:lnTo>
                    <a:pt x="83" y="57"/>
                  </a:lnTo>
                  <a:lnTo>
                    <a:pt x="81" y="62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70" y="77"/>
                  </a:lnTo>
                  <a:lnTo>
                    <a:pt x="66" y="79"/>
                  </a:lnTo>
                  <a:lnTo>
                    <a:pt x="59" y="81"/>
                  </a:lnTo>
                  <a:lnTo>
                    <a:pt x="52" y="81"/>
                  </a:lnTo>
                  <a:close/>
                  <a:moveTo>
                    <a:pt x="52" y="101"/>
                  </a:moveTo>
                  <a:lnTo>
                    <a:pt x="52" y="101"/>
                  </a:lnTo>
                  <a:lnTo>
                    <a:pt x="63" y="99"/>
                  </a:lnTo>
                  <a:lnTo>
                    <a:pt x="72" y="97"/>
                  </a:lnTo>
                  <a:lnTo>
                    <a:pt x="81" y="93"/>
                  </a:lnTo>
                  <a:lnTo>
                    <a:pt x="88" y="90"/>
                  </a:lnTo>
                  <a:lnTo>
                    <a:pt x="96" y="82"/>
                  </a:lnTo>
                  <a:lnTo>
                    <a:pt x="101" y="73"/>
                  </a:lnTo>
                  <a:lnTo>
                    <a:pt x="105" y="62"/>
                  </a:lnTo>
                  <a:lnTo>
                    <a:pt x="105" y="49"/>
                  </a:lnTo>
                  <a:lnTo>
                    <a:pt x="105" y="40"/>
                  </a:lnTo>
                  <a:lnTo>
                    <a:pt x="103" y="31"/>
                  </a:lnTo>
                  <a:lnTo>
                    <a:pt x="99" y="22"/>
                  </a:lnTo>
                  <a:lnTo>
                    <a:pt x="94" y="14"/>
                  </a:lnTo>
                  <a:lnTo>
                    <a:pt x="86" y="9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9" y="0"/>
                  </a:lnTo>
                  <a:lnTo>
                    <a:pt x="28" y="3"/>
                  </a:lnTo>
                  <a:lnTo>
                    <a:pt x="18" y="9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4" y="73"/>
                  </a:lnTo>
                  <a:lnTo>
                    <a:pt x="9" y="82"/>
                  </a:lnTo>
                  <a:lnTo>
                    <a:pt x="17" y="90"/>
                  </a:lnTo>
                  <a:lnTo>
                    <a:pt x="24" y="93"/>
                  </a:lnTo>
                  <a:lnTo>
                    <a:pt x="33" y="97"/>
                  </a:lnTo>
                  <a:lnTo>
                    <a:pt x="42" y="99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82"/>
            <p:cNvSpPr>
              <a:spLocks noEditPoints="1"/>
            </p:cNvSpPr>
            <p:nvPr/>
          </p:nvSpPr>
          <p:spPr bwMode="auto">
            <a:xfrm>
              <a:off x="577" y="2700"/>
              <a:ext cx="110" cy="129"/>
            </a:xfrm>
            <a:custGeom>
              <a:avLst/>
              <a:gdLst>
                <a:gd name="T0" fmla="*/ 0 w 110"/>
                <a:gd name="T1" fmla="*/ 1 h 130"/>
                <a:gd name="T2" fmla="*/ 22 w 110"/>
                <a:gd name="T3" fmla="*/ 1 h 130"/>
                <a:gd name="T4" fmla="*/ 22 w 110"/>
                <a:gd name="T5" fmla="*/ 14 h 130"/>
                <a:gd name="T6" fmla="*/ 22 w 110"/>
                <a:gd name="T7" fmla="*/ 14 h 130"/>
                <a:gd name="T8" fmla="*/ 27 w 110"/>
                <a:gd name="T9" fmla="*/ 11 h 130"/>
                <a:gd name="T10" fmla="*/ 35 w 110"/>
                <a:gd name="T11" fmla="*/ 5 h 130"/>
                <a:gd name="T12" fmla="*/ 44 w 110"/>
                <a:gd name="T13" fmla="*/ 1 h 130"/>
                <a:gd name="T14" fmla="*/ 58 w 110"/>
                <a:gd name="T15" fmla="*/ 0 h 130"/>
                <a:gd name="T16" fmla="*/ 58 w 110"/>
                <a:gd name="T17" fmla="*/ 0 h 130"/>
                <a:gd name="T18" fmla="*/ 70 w 110"/>
                <a:gd name="T19" fmla="*/ 0 h 130"/>
                <a:gd name="T20" fmla="*/ 79 w 110"/>
                <a:gd name="T21" fmla="*/ 3 h 130"/>
                <a:gd name="T22" fmla="*/ 88 w 110"/>
                <a:gd name="T23" fmla="*/ 7 h 130"/>
                <a:gd name="T24" fmla="*/ 95 w 110"/>
                <a:gd name="T25" fmla="*/ 12 h 130"/>
                <a:gd name="T26" fmla="*/ 101 w 110"/>
                <a:gd name="T27" fmla="*/ 20 h 130"/>
                <a:gd name="T28" fmla="*/ 106 w 110"/>
                <a:gd name="T29" fmla="*/ 29 h 130"/>
                <a:gd name="T30" fmla="*/ 108 w 110"/>
                <a:gd name="T31" fmla="*/ 38 h 130"/>
                <a:gd name="T32" fmla="*/ 110 w 110"/>
                <a:gd name="T33" fmla="*/ 49 h 130"/>
                <a:gd name="T34" fmla="*/ 110 w 110"/>
                <a:gd name="T35" fmla="*/ 49 h 130"/>
                <a:gd name="T36" fmla="*/ 108 w 110"/>
                <a:gd name="T37" fmla="*/ 60 h 130"/>
                <a:gd name="T38" fmla="*/ 104 w 110"/>
                <a:gd name="T39" fmla="*/ 69 h 130"/>
                <a:gd name="T40" fmla="*/ 101 w 110"/>
                <a:gd name="T41" fmla="*/ 77 h 130"/>
                <a:gd name="T42" fmla="*/ 95 w 110"/>
                <a:gd name="T43" fmla="*/ 84 h 130"/>
                <a:gd name="T44" fmla="*/ 86 w 110"/>
                <a:gd name="T45" fmla="*/ 90 h 130"/>
                <a:gd name="T46" fmla="*/ 79 w 110"/>
                <a:gd name="T47" fmla="*/ 95 h 130"/>
                <a:gd name="T48" fmla="*/ 70 w 110"/>
                <a:gd name="T49" fmla="*/ 97 h 130"/>
                <a:gd name="T50" fmla="*/ 58 w 110"/>
                <a:gd name="T51" fmla="*/ 99 h 130"/>
                <a:gd name="T52" fmla="*/ 58 w 110"/>
                <a:gd name="T53" fmla="*/ 99 h 130"/>
                <a:gd name="T54" fmla="*/ 47 w 110"/>
                <a:gd name="T55" fmla="*/ 97 h 130"/>
                <a:gd name="T56" fmla="*/ 36 w 110"/>
                <a:gd name="T57" fmla="*/ 93 h 130"/>
                <a:gd name="T58" fmla="*/ 29 w 110"/>
                <a:gd name="T59" fmla="*/ 90 h 130"/>
                <a:gd name="T60" fmla="*/ 22 w 110"/>
                <a:gd name="T61" fmla="*/ 86 h 130"/>
                <a:gd name="T62" fmla="*/ 22 w 110"/>
                <a:gd name="T63" fmla="*/ 128 h 130"/>
                <a:gd name="T64" fmla="*/ 0 w 110"/>
                <a:gd name="T65" fmla="*/ 128 h 130"/>
                <a:gd name="T66" fmla="*/ 0 w 110"/>
                <a:gd name="T67" fmla="*/ 1 h 130"/>
                <a:gd name="T68" fmla="*/ 22 w 110"/>
                <a:gd name="T69" fmla="*/ 66 h 130"/>
                <a:gd name="T70" fmla="*/ 22 w 110"/>
                <a:gd name="T71" fmla="*/ 66 h 130"/>
                <a:gd name="T72" fmla="*/ 36 w 110"/>
                <a:gd name="T73" fmla="*/ 75 h 130"/>
                <a:gd name="T74" fmla="*/ 44 w 110"/>
                <a:gd name="T75" fmla="*/ 79 h 130"/>
                <a:gd name="T76" fmla="*/ 55 w 110"/>
                <a:gd name="T77" fmla="*/ 79 h 130"/>
                <a:gd name="T78" fmla="*/ 55 w 110"/>
                <a:gd name="T79" fmla="*/ 79 h 130"/>
                <a:gd name="T80" fmla="*/ 66 w 110"/>
                <a:gd name="T81" fmla="*/ 77 h 130"/>
                <a:gd name="T82" fmla="*/ 71 w 110"/>
                <a:gd name="T83" fmla="*/ 75 h 130"/>
                <a:gd name="T84" fmla="*/ 77 w 110"/>
                <a:gd name="T85" fmla="*/ 71 h 130"/>
                <a:gd name="T86" fmla="*/ 81 w 110"/>
                <a:gd name="T87" fmla="*/ 67 h 130"/>
                <a:gd name="T88" fmla="*/ 84 w 110"/>
                <a:gd name="T89" fmla="*/ 64 h 130"/>
                <a:gd name="T90" fmla="*/ 86 w 110"/>
                <a:gd name="T91" fmla="*/ 57 h 130"/>
                <a:gd name="T92" fmla="*/ 88 w 110"/>
                <a:gd name="T93" fmla="*/ 49 h 130"/>
                <a:gd name="T94" fmla="*/ 88 w 110"/>
                <a:gd name="T95" fmla="*/ 49 h 130"/>
                <a:gd name="T96" fmla="*/ 86 w 110"/>
                <a:gd name="T97" fmla="*/ 42 h 130"/>
                <a:gd name="T98" fmla="*/ 84 w 110"/>
                <a:gd name="T99" fmla="*/ 36 h 130"/>
                <a:gd name="T100" fmla="*/ 81 w 110"/>
                <a:gd name="T101" fmla="*/ 31 h 130"/>
                <a:gd name="T102" fmla="*/ 77 w 110"/>
                <a:gd name="T103" fmla="*/ 25 h 130"/>
                <a:gd name="T104" fmla="*/ 71 w 110"/>
                <a:gd name="T105" fmla="*/ 22 h 130"/>
                <a:gd name="T106" fmla="*/ 66 w 110"/>
                <a:gd name="T107" fmla="*/ 20 h 130"/>
                <a:gd name="T108" fmla="*/ 53 w 110"/>
                <a:gd name="T109" fmla="*/ 18 h 130"/>
                <a:gd name="T110" fmla="*/ 53 w 110"/>
                <a:gd name="T111" fmla="*/ 18 h 130"/>
                <a:gd name="T112" fmla="*/ 44 w 110"/>
                <a:gd name="T113" fmla="*/ 20 h 130"/>
                <a:gd name="T114" fmla="*/ 35 w 110"/>
                <a:gd name="T115" fmla="*/ 22 h 130"/>
                <a:gd name="T116" fmla="*/ 27 w 110"/>
                <a:gd name="T117" fmla="*/ 27 h 130"/>
                <a:gd name="T118" fmla="*/ 22 w 110"/>
                <a:gd name="T119" fmla="*/ 31 h 130"/>
                <a:gd name="T120" fmla="*/ 22 w 110"/>
                <a:gd name="T121" fmla="*/ 66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"/>
                <a:gd name="T184" fmla="*/ 0 h 130"/>
                <a:gd name="T185" fmla="*/ 110 w 1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" h="130">
                  <a:moveTo>
                    <a:pt x="0" y="1"/>
                  </a:moveTo>
                  <a:lnTo>
                    <a:pt x="22" y="1"/>
                  </a:lnTo>
                  <a:lnTo>
                    <a:pt x="22" y="14"/>
                  </a:lnTo>
                  <a:lnTo>
                    <a:pt x="27" y="11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9" y="3"/>
                  </a:lnTo>
                  <a:lnTo>
                    <a:pt x="88" y="7"/>
                  </a:lnTo>
                  <a:lnTo>
                    <a:pt x="95" y="12"/>
                  </a:lnTo>
                  <a:lnTo>
                    <a:pt x="101" y="20"/>
                  </a:lnTo>
                  <a:lnTo>
                    <a:pt x="106" y="29"/>
                  </a:lnTo>
                  <a:lnTo>
                    <a:pt x="108" y="38"/>
                  </a:lnTo>
                  <a:lnTo>
                    <a:pt x="110" y="49"/>
                  </a:lnTo>
                  <a:lnTo>
                    <a:pt x="108" y="60"/>
                  </a:lnTo>
                  <a:lnTo>
                    <a:pt x="104" y="71"/>
                  </a:lnTo>
                  <a:lnTo>
                    <a:pt x="101" y="79"/>
                  </a:lnTo>
                  <a:lnTo>
                    <a:pt x="95" y="86"/>
                  </a:lnTo>
                  <a:lnTo>
                    <a:pt x="86" y="92"/>
                  </a:lnTo>
                  <a:lnTo>
                    <a:pt x="79" y="97"/>
                  </a:lnTo>
                  <a:lnTo>
                    <a:pt x="70" y="99"/>
                  </a:lnTo>
                  <a:lnTo>
                    <a:pt x="58" y="101"/>
                  </a:lnTo>
                  <a:lnTo>
                    <a:pt x="47" y="99"/>
                  </a:lnTo>
                  <a:lnTo>
                    <a:pt x="36" y="95"/>
                  </a:lnTo>
                  <a:lnTo>
                    <a:pt x="29" y="92"/>
                  </a:lnTo>
                  <a:lnTo>
                    <a:pt x="22" y="88"/>
                  </a:lnTo>
                  <a:lnTo>
                    <a:pt x="22" y="130"/>
                  </a:lnTo>
                  <a:lnTo>
                    <a:pt x="0" y="130"/>
                  </a:lnTo>
                  <a:lnTo>
                    <a:pt x="0" y="1"/>
                  </a:lnTo>
                  <a:close/>
                  <a:moveTo>
                    <a:pt x="22" y="68"/>
                  </a:moveTo>
                  <a:lnTo>
                    <a:pt x="22" y="68"/>
                  </a:lnTo>
                  <a:lnTo>
                    <a:pt x="36" y="77"/>
                  </a:lnTo>
                  <a:lnTo>
                    <a:pt x="44" y="81"/>
                  </a:lnTo>
                  <a:lnTo>
                    <a:pt x="55" y="81"/>
                  </a:lnTo>
                  <a:lnTo>
                    <a:pt x="66" y="79"/>
                  </a:lnTo>
                  <a:lnTo>
                    <a:pt x="71" y="77"/>
                  </a:lnTo>
                  <a:lnTo>
                    <a:pt x="77" y="73"/>
                  </a:lnTo>
                  <a:lnTo>
                    <a:pt x="81" y="69"/>
                  </a:lnTo>
                  <a:lnTo>
                    <a:pt x="84" y="64"/>
                  </a:lnTo>
                  <a:lnTo>
                    <a:pt x="86" y="57"/>
                  </a:lnTo>
                  <a:lnTo>
                    <a:pt x="88" y="49"/>
                  </a:lnTo>
                  <a:lnTo>
                    <a:pt x="86" y="42"/>
                  </a:lnTo>
                  <a:lnTo>
                    <a:pt x="84" y="36"/>
                  </a:lnTo>
                  <a:lnTo>
                    <a:pt x="81" y="31"/>
                  </a:lnTo>
                  <a:lnTo>
                    <a:pt x="77" y="25"/>
                  </a:lnTo>
                  <a:lnTo>
                    <a:pt x="71" y="22"/>
                  </a:lnTo>
                  <a:lnTo>
                    <a:pt x="66" y="20"/>
                  </a:lnTo>
                  <a:lnTo>
                    <a:pt x="53" y="18"/>
                  </a:lnTo>
                  <a:lnTo>
                    <a:pt x="44" y="20"/>
                  </a:lnTo>
                  <a:lnTo>
                    <a:pt x="35" y="22"/>
                  </a:lnTo>
                  <a:lnTo>
                    <a:pt x="27" y="27"/>
                  </a:lnTo>
                  <a:lnTo>
                    <a:pt x="22" y="31"/>
                  </a:lnTo>
                  <a:lnTo>
                    <a:pt x="22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83"/>
            <p:cNvSpPr>
              <a:spLocks noEditPoints="1"/>
            </p:cNvSpPr>
            <p:nvPr/>
          </p:nvSpPr>
          <p:spPr bwMode="auto">
            <a:xfrm>
              <a:off x="703" y="2700"/>
              <a:ext cx="105" cy="99"/>
            </a:xfrm>
            <a:custGeom>
              <a:avLst/>
              <a:gdLst>
                <a:gd name="T0" fmla="*/ 22 w 105"/>
                <a:gd name="T1" fmla="*/ 36 h 101"/>
                <a:gd name="T2" fmla="*/ 22 w 105"/>
                <a:gd name="T3" fmla="*/ 36 h 101"/>
                <a:gd name="T4" fmla="*/ 26 w 105"/>
                <a:gd name="T5" fmla="*/ 31 h 101"/>
                <a:gd name="T6" fmla="*/ 28 w 105"/>
                <a:gd name="T7" fmla="*/ 25 h 101"/>
                <a:gd name="T8" fmla="*/ 35 w 105"/>
                <a:gd name="T9" fmla="*/ 22 h 101"/>
                <a:gd name="T10" fmla="*/ 45 w 105"/>
                <a:gd name="T11" fmla="*/ 18 h 101"/>
                <a:gd name="T12" fmla="*/ 52 w 105"/>
                <a:gd name="T13" fmla="*/ 16 h 101"/>
                <a:gd name="T14" fmla="*/ 52 w 105"/>
                <a:gd name="T15" fmla="*/ 16 h 101"/>
                <a:gd name="T16" fmla="*/ 63 w 105"/>
                <a:gd name="T17" fmla="*/ 18 h 101"/>
                <a:gd name="T18" fmla="*/ 72 w 105"/>
                <a:gd name="T19" fmla="*/ 22 h 101"/>
                <a:gd name="T20" fmla="*/ 78 w 105"/>
                <a:gd name="T21" fmla="*/ 27 h 101"/>
                <a:gd name="T22" fmla="*/ 83 w 105"/>
                <a:gd name="T23" fmla="*/ 36 h 101"/>
                <a:gd name="T24" fmla="*/ 22 w 105"/>
                <a:gd name="T25" fmla="*/ 36 h 101"/>
                <a:gd name="T26" fmla="*/ 79 w 105"/>
                <a:gd name="T27" fmla="*/ 66 h 101"/>
                <a:gd name="T28" fmla="*/ 79 w 105"/>
                <a:gd name="T29" fmla="*/ 66 h 101"/>
                <a:gd name="T30" fmla="*/ 76 w 105"/>
                <a:gd name="T31" fmla="*/ 71 h 101"/>
                <a:gd name="T32" fmla="*/ 70 w 105"/>
                <a:gd name="T33" fmla="*/ 75 h 101"/>
                <a:gd name="T34" fmla="*/ 63 w 105"/>
                <a:gd name="T35" fmla="*/ 77 h 101"/>
                <a:gd name="T36" fmla="*/ 54 w 105"/>
                <a:gd name="T37" fmla="*/ 78 h 101"/>
                <a:gd name="T38" fmla="*/ 54 w 105"/>
                <a:gd name="T39" fmla="*/ 78 h 101"/>
                <a:gd name="T40" fmla="*/ 45 w 105"/>
                <a:gd name="T41" fmla="*/ 77 h 101"/>
                <a:gd name="T42" fmla="*/ 37 w 105"/>
                <a:gd name="T43" fmla="*/ 75 h 101"/>
                <a:gd name="T44" fmla="*/ 32 w 105"/>
                <a:gd name="T45" fmla="*/ 73 h 101"/>
                <a:gd name="T46" fmla="*/ 28 w 105"/>
                <a:gd name="T47" fmla="*/ 69 h 101"/>
                <a:gd name="T48" fmla="*/ 24 w 105"/>
                <a:gd name="T49" fmla="*/ 60 h 101"/>
                <a:gd name="T50" fmla="*/ 22 w 105"/>
                <a:gd name="T51" fmla="*/ 53 h 101"/>
                <a:gd name="T52" fmla="*/ 105 w 105"/>
                <a:gd name="T53" fmla="*/ 53 h 101"/>
                <a:gd name="T54" fmla="*/ 105 w 105"/>
                <a:gd name="T55" fmla="*/ 53 h 101"/>
                <a:gd name="T56" fmla="*/ 105 w 105"/>
                <a:gd name="T57" fmla="*/ 42 h 101"/>
                <a:gd name="T58" fmla="*/ 103 w 105"/>
                <a:gd name="T59" fmla="*/ 31 h 101"/>
                <a:gd name="T60" fmla="*/ 98 w 105"/>
                <a:gd name="T61" fmla="*/ 24 h 101"/>
                <a:gd name="T62" fmla="*/ 92 w 105"/>
                <a:gd name="T63" fmla="*/ 14 h 101"/>
                <a:gd name="T64" fmla="*/ 85 w 105"/>
                <a:gd name="T65" fmla="*/ 9 h 101"/>
                <a:gd name="T66" fmla="*/ 76 w 105"/>
                <a:gd name="T67" fmla="*/ 3 h 101"/>
                <a:gd name="T68" fmla="*/ 65 w 105"/>
                <a:gd name="T69" fmla="*/ 0 h 101"/>
                <a:gd name="T70" fmla="*/ 54 w 105"/>
                <a:gd name="T71" fmla="*/ 0 h 101"/>
                <a:gd name="T72" fmla="*/ 54 w 105"/>
                <a:gd name="T73" fmla="*/ 0 h 101"/>
                <a:gd name="T74" fmla="*/ 41 w 105"/>
                <a:gd name="T75" fmla="*/ 0 h 101"/>
                <a:gd name="T76" fmla="*/ 30 w 105"/>
                <a:gd name="T77" fmla="*/ 3 h 101"/>
                <a:gd name="T78" fmla="*/ 21 w 105"/>
                <a:gd name="T79" fmla="*/ 7 h 101"/>
                <a:gd name="T80" fmla="*/ 13 w 105"/>
                <a:gd name="T81" fmla="*/ 14 h 101"/>
                <a:gd name="T82" fmla="*/ 8 w 105"/>
                <a:gd name="T83" fmla="*/ 22 h 101"/>
                <a:gd name="T84" fmla="*/ 4 w 105"/>
                <a:gd name="T85" fmla="*/ 29 h 101"/>
                <a:gd name="T86" fmla="*/ 0 w 105"/>
                <a:gd name="T87" fmla="*/ 38 h 101"/>
                <a:gd name="T88" fmla="*/ 0 w 105"/>
                <a:gd name="T89" fmla="*/ 47 h 101"/>
                <a:gd name="T90" fmla="*/ 0 w 105"/>
                <a:gd name="T91" fmla="*/ 47 h 101"/>
                <a:gd name="T92" fmla="*/ 0 w 105"/>
                <a:gd name="T93" fmla="*/ 58 h 101"/>
                <a:gd name="T94" fmla="*/ 4 w 105"/>
                <a:gd name="T95" fmla="*/ 67 h 101"/>
                <a:gd name="T96" fmla="*/ 8 w 105"/>
                <a:gd name="T97" fmla="*/ 75 h 101"/>
                <a:gd name="T98" fmla="*/ 15 w 105"/>
                <a:gd name="T99" fmla="*/ 82 h 101"/>
                <a:gd name="T100" fmla="*/ 22 w 105"/>
                <a:gd name="T101" fmla="*/ 88 h 101"/>
                <a:gd name="T102" fmla="*/ 32 w 105"/>
                <a:gd name="T103" fmla="*/ 93 h 101"/>
                <a:gd name="T104" fmla="*/ 43 w 105"/>
                <a:gd name="T105" fmla="*/ 95 h 101"/>
                <a:gd name="T106" fmla="*/ 54 w 105"/>
                <a:gd name="T107" fmla="*/ 97 h 101"/>
                <a:gd name="T108" fmla="*/ 54 w 105"/>
                <a:gd name="T109" fmla="*/ 97 h 101"/>
                <a:gd name="T110" fmla="*/ 67 w 105"/>
                <a:gd name="T111" fmla="*/ 95 h 101"/>
                <a:gd name="T112" fmla="*/ 78 w 105"/>
                <a:gd name="T113" fmla="*/ 93 h 101"/>
                <a:gd name="T114" fmla="*/ 85 w 105"/>
                <a:gd name="T115" fmla="*/ 88 h 101"/>
                <a:gd name="T116" fmla="*/ 92 w 105"/>
                <a:gd name="T117" fmla="*/ 84 h 101"/>
                <a:gd name="T118" fmla="*/ 96 w 105"/>
                <a:gd name="T119" fmla="*/ 78 h 101"/>
                <a:gd name="T120" fmla="*/ 100 w 105"/>
                <a:gd name="T121" fmla="*/ 74 h 101"/>
                <a:gd name="T122" fmla="*/ 103 w 105"/>
                <a:gd name="T123" fmla="*/ 66 h 101"/>
                <a:gd name="T124" fmla="*/ 79 w 105"/>
                <a:gd name="T125" fmla="*/ 6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01"/>
                <a:gd name="T191" fmla="*/ 105 w 105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01">
                  <a:moveTo>
                    <a:pt x="22" y="38"/>
                  </a:moveTo>
                  <a:lnTo>
                    <a:pt x="22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5" y="18"/>
                  </a:lnTo>
                  <a:lnTo>
                    <a:pt x="52" y="16"/>
                  </a:lnTo>
                  <a:lnTo>
                    <a:pt x="63" y="18"/>
                  </a:lnTo>
                  <a:lnTo>
                    <a:pt x="72" y="22"/>
                  </a:lnTo>
                  <a:lnTo>
                    <a:pt x="78" y="29"/>
                  </a:lnTo>
                  <a:lnTo>
                    <a:pt x="83" y="38"/>
                  </a:lnTo>
                  <a:lnTo>
                    <a:pt x="22" y="38"/>
                  </a:lnTo>
                  <a:close/>
                  <a:moveTo>
                    <a:pt x="79" y="68"/>
                  </a:moveTo>
                  <a:lnTo>
                    <a:pt x="79" y="68"/>
                  </a:lnTo>
                  <a:lnTo>
                    <a:pt x="76" y="73"/>
                  </a:lnTo>
                  <a:lnTo>
                    <a:pt x="70" y="79"/>
                  </a:lnTo>
                  <a:lnTo>
                    <a:pt x="63" y="81"/>
                  </a:lnTo>
                  <a:lnTo>
                    <a:pt x="54" y="82"/>
                  </a:lnTo>
                  <a:lnTo>
                    <a:pt x="45" y="81"/>
                  </a:lnTo>
                  <a:lnTo>
                    <a:pt x="37" y="79"/>
                  </a:lnTo>
                  <a:lnTo>
                    <a:pt x="32" y="75"/>
                  </a:lnTo>
                  <a:lnTo>
                    <a:pt x="28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5" y="55"/>
                  </a:lnTo>
                  <a:lnTo>
                    <a:pt x="105" y="44"/>
                  </a:lnTo>
                  <a:lnTo>
                    <a:pt x="103" y="33"/>
                  </a:lnTo>
                  <a:lnTo>
                    <a:pt x="98" y="24"/>
                  </a:lnTo>
                  <a:lnTo>
                    <a:pt x="92" y="14"/>
                  </a:lnTo>
                  <a:lnTo>
                    <a:pt x="85" y="9"/>
                  </a:lnTo>
                  <a:lnTo>
                    <a:pt x="76" y="3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1" y="7"/>
                  </a:lnTo>
                  <a:lnTo>
                    <a:pt x="13" y="14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8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2" y="97"/>
                  </a:lnTo>
                  <a:lnTo>
                    <a:pt x="43" y="99"/>
                  </a:lnTo>
                  <a:lnTo>
                    <a:pt x="54" y="101"/>
                  </a:lnTo>
                  <a:lnTo>
                    <a:pt x="67" y="99"/>
                  </a:lnTo>
                  <a:lnTo>
                    <a:pt x="78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6" y="82"/>
                  </a:lnTo>
                  <a:lnTo>
                    <a:pt x="100" y="77"/>
                  </a:lnTo>
                  <a:lnTo>
                    <a:pt x="103" y="68"/>
                  </a:lnTo>
                  <a:lnTo>
                    <a:pt x="79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84"/>
            <p:cNvSpPr>
              <a:spLocks/>
            </p:cNvSpPr>
            <p:nvPr/>
          </p:nvSpPr>
          <p:spPr bwMode="auto">
            <a:xfrm>
              <a:off x="835" y="2700"/>
              <a:ext cx="94" cy="96"/>
            </a:xfrm>
            <a:custGeom>
              <a:avLst/>
              <a:gdLst>
                <a:gd name="T0" fmla="*/ 0 w 94"/>
                <a:gd name="T1" fmla="*/ 1 h 97"/>
                <a:gd name="T2" fmla="*/ 22 w 94"/>
                <a:gd name="T3" fmla="*/ 1 h 97"/>
                <a:gd name="T4" fmla="*/ 22 w 94"/>
                <a:gd name="T5" fmla="*/ 14 h 97"/>
                <a:gd name="T6" fmla="*/ 22 w 94"/>
                <a:gd name="T7" fmla="*/ 14 h 97"/>
                <a:gd name="T8" fmla="*/ 28 w 94"/>
                <a:gd name="T9" fmla="*/ 9 h 97"/>
                <a:gd name="T10" fmla="*/ 35 w 94"/>
                <a:gd name="T11" fmla="*/ 3 h 97"/>
                <a:gd name="T12" fmla="*/ 44 w 94"/>
                <a:gd name="T13" fmla="*/ 0 h 97"/>
                <a:gd name="T14" fmla="*/ 57 w 94"/>
                <a:gd name="T15" fmla="*/ 0 h 97"/>
                <a:gd name="T16" fmla="*/ 57 w 94"/>
                <a:gd name="T17" fmla="*/ 0 h 97"/>
                <a:gd name="T18" fmla="*/ 72 w 94"/>
                <a:gd name="T19" fmla="*/ 1 h 97"/>
                <a:gd name="T20" fmla="*/ 77 w 94"/>
                <a:gd name="T21" fmla="*/ 3 h 97"/>
                <a:gd name="T22" fmla="*/ 83 w 94"/>
                <a:gd name="T23" fmla="*/ 7 h 97"/>
                <a:gd name="T24" fmla="*/ 88 w 94"/>
                <a:gd name="T25" fmla="*/ 12 h 97"/>
                <a:gd name="T26" fmla="*/ 92 w 94"/>
                <a:gd name="T27" fmla="*/ 18 h 97"/>
                <a:gd name="T28" fmla="*/ 94 w 94"/>
                <a:gd name="T29" fmla="*/ 27 h 97"/>
                <a:gd name="T30" fmla="*/ 94 w 94"/>
                <a:gd name="T31" fmla="*/ 36 h 97"/>
                <a:gd name="T32" fmla="*/ 94 w 94"/>
                <a:gd name="T33" fmla="*/ 95 h 97"/>
                <a:gd name="T34" fmla="*/ 72 w 94"/>
                <a:gd name="T35" fmla="*/ 95 h 97"/>
                <a:gd name="T36" fmla="*/ 72 w 94"/>
                <a:gd name="T37" fmla="*/ 44 h 97"/>
                <a:gd name="T38" fmla="*/ 72 w 94"/>
                <a:gd name="T39" fmla="*/ 44 h 97"/>
                <a:gd name="T40" fmla="*/ 72 w 94"/>
                <a:gd name="T41" fmla="*/ 33 h 97"/>
                <a:gd name="T42" fmla="*/ 68 w 94"/>
                <a:gd name="T43" fmla="*/ 24 h 97"/>
                <a:gd name="T44" fmla="*/ 64 w 94"/>
                <a:gd name="T45" fmla="*/ 22 h 97"/>
                <a:gd name="T46" fmla="*/ 61 w 94"/>
                <a:gd name="T47" fmla="*/ 20 h 97"/>
                <a:gd name="T48" fmla="*/ 52 w 94"/>
                <a:gd name="T49" fmla="*/ 18 h 97"/>
                <a:gd name="T50" fmla="*/ 52 w 94"/>
                <a:gd name="T51" fmla="*/ 18 h 97"/>
                <a:gd name="T52" fmla="*/ 40 w 94"/>
                <a:gd name="T53" fmla="*/ 20 h 97"/>
                <a:gd name="T54" fmla="*/ 33 w 94"/>
                <a:gd name="T55" fmla="*/ 22 h 97"/>
                <a:gd name="T56" fmla="*/ 26 w 94"/>
                <a:gd name="T57" fmla="*/ 27 h 97"/>
                <a:gd name="T58" fmla="*/ 22 w 94"/>
                <a:gd name="T59" fmla="*/ 31 h 97"/>
                <a:gd name="T60" fmla="*/ 22 w 94"/>
                <a:gd name="T61" fmla="*/ 95 h 97"/>
                <a:gd name="T62" fmla="*/ 0 w 94"/>
                <a:gd name="T63" fmla="*/ 95 h 97"/>
                <a:gd name="T64" fmla="*/ 0 w 94"/>
                <a:gd name="T65" fmla="*/ 1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97"/>
                <a:gd name="T101" fmla="*/ 94 w 94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97">
                  <a:moveTo>
                    <a:pt x="0" y="1"/>
                  </a:moveTo>
                  <a:lnTo>
                    <a:pt x="22" y="1"/>
                  </a:lnTo>
                  <a:lnTo>
                    <a:pt x="22" y="14"/>
                  </a:lnTo>
                  <a:lnTo>
                    <a:pt x="28" y="9"/>
                  </a:lnTo>
                  <a:lnTo>
                    <a:pt x="35" y="3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72" y="1"/>
                  </a:lnTo>
                  <a:lnTo>
                    <a:pt x="77" y="3"/>
                  </a:lnTo>
                  <a:lnTo>
                    <a:pt x="83" y="7"/>
                  </a:lnTo>
                  <a:lnTo>
                    <a:pt x="88" y="12"/>
                  </a:lnTo>
                  <a:lnTo>
                    <a:pt x="92" y="18"/>
                  </a:lnTo>
                  <a:lnTo>
                    <a:pt x="94" y="27"/>
                  </a:lnTo>
                  <a:lnTo>
                    <a:pt x="94" y="36"/>
                  </a:lnTo>
                  <a:lnTo>
                    <a:pt x="94" y="97"/>
                  </a:lnTo>
                  <a:lnTo>
                    <a:pt x="72" y="97"/>
                  </a:lnTo>
                  <a:lnTo>
                    <a:pt x="72" y="44"/>
                  </a:lnTo>
                  <a:lnTo>
                    <a:pt x="72" y="33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61" y="20"/>
                  </a:lnTo>
                  <a:lnTo>
                    <a:pt x="52" y="18"/>
                  </a:lnTo>
                  <a:lnTo>
                    <a:pt x="40" y="20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22" y="31"/>
                  </a:lnTo>
                  <a:lnTo>
                    <a:pt x="22" y="97"/>
                  </a:lnTo>
                  <a:lnTo>
                    <a:pt x="0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85"/>
            <p:cNvSpPr>
              <a:spLocks/>
            </p:cNvSpPr>
            <p:nvPr/>
          </p:nvSpPr>
          <p:spPr bwMode="auto">
            <a:xfrm>
              <a:off x="1025" y="2700"/>
              <a:ext cx="96" cy="99"/>
            </a:xfrm>
            <a:custGeom>
              <a:avLst/>
              <a:gdLst>
                <a:gd name="T0" fmla="*/ 92 w 98"/>
                <a:gd name="T1" fmla="*/ 22 h 101"/>
                <a:gd name="T2" fmla="*/ 81 w 98"/>
                <a:gd name="T3" fmla="*/ 9 h 101"/>
                <a:gd name="T4" fmla="*/ 68 w 98"/>
                <a:gd name="T5" fmla="*/ 3 h 101"/>
                <a:gd name="T6" fmla="*/ 46 w 98"/>
                <a:gd name="T7" fmla="*/ 0 h 101"/>
                <a:gd name="T8" fmla="*/ 33 w 98"/>
                <a:gd name="T9" fmla="*/ 0 h 101"/>
                <a:gd name="T10" fmla="*/ 17 w 98"/>
                <a:gd name="T11" fmla="*/ 5 h 101"/>
                <a:gd name="T12" fmla="*/ 8 w 98"/>
                <a:gd name="T13" fmla="*/ 14 h 101"/>
                <a:gd name="T14" fmla="*/ 4 w 98"/>
                <a:gd name="T15" fmla="*/ 27 h 101"/>
                <a:gd name="T16" fmla="*/ 6 w 98"/>
                <a:gd name="T17" fmla="*/ 38 h 101"/>
                <a:gd name="T18" fmla="*/ 12 w 98"/>
                <a:gd name="T19" fmla="*/ 45 h 101"/>
                <a:gd name="T20" fmla="*/ 24 w 98"/>
                <a:gd name="T21" fmla="*/ 53 h 101"/>
                <a:gd name="T22" fmla="*/ 44 w 98"/>
                <a:gd name="T23" fmla="*/ 58 h 101"/>
                <a:gd name="T24" fmla="*/ 68 w 98"/>
                <a:gd name="T25" fmla="*/ 62 h 101"/>
                <a:gd name="T26" fmla="*/ 72 w 98"/>
                <a:gd name="T27" fmla="*/ 69 h 101"/>
                <a:gd name="T28" fmla="*/ 71 w 98"/>
                <a:gd name="T29" fmla="*/ 74 h 101"/>
                <a:gd name="T30" fmla="*/ 59 w 98"/>
                <a:gd name="T31" fmla="*/ 78 h 101"/>
                <a:gd name="T32" fmla="*/ 52 w 98"/>
                <a:gd name="T33" fmla="*/ 78 h 101"/>
                <a:gd name="T34" fmla="*/ 32 w 98"/>
                <a:gd name="T35" fmla="*/ 75 h 101"/>
                <a:gd name="T36" fmla="*/ 19 w 98"/>
                <a:gd name="T37" fmla="*/ 64 h 101"/>
                <a:gd name="T38" fmla="*/ 0 w 98"/>
                <a:gd name="T39" fmla="*/ 74 h 101"/>
                <a:gd name="T40" fmla="*/ 17 w 98"/>
                <a:gd name="T41" fmla="*/ 88 h 101"/>
                <a:gd name="T42" fmla="*/ 28 w 98"/>
                <a:gd name="T43" fmla="*/ 93 h 101"/>
                <a:gd name="T44" fmla="*/ 48 w 98"/>
                <a:gd name="T45" fmla="*/ 97 h 101"/>
                <a:gd name="T46" fmla="*/ 63 w 98"/>
                <a:gd name="T47" fmla="*/ 95 h 101"/>
                <a:gd name="T48" fmla="*/ 76 w 98"/>
                <a:gd name="T49" fmla="*/ 91 h 101"/>
                <a:gd name="T50" fmla="*/ 88 w 98"/>
                <a:gd name="T51" fmla="*/ 82 h 101"/>
                <a:gd name="T52" fmla="*/ 94 w 98"/>
                <a:gd name="T53" fmla="*/ 67 h 101"/>
                <a:gd name="T54" fmla="*/ 94 w 98"/>
                <a:gd name="T55" fmla="*/ 58 h 101"/>
                <a:gd name="T56" fmla="*/ 85 w 98"/>
                <a:gd name="T57" fmla="*/ 47 h 101"/>
                <a:gd name="T58" fmla="*/ 65 w 98"/>
                <a:gd name="T59" fmla="*/ 40 h 101"/>
                <a:gd name="T60" fmla="*/ 46 w 98"/>
                <a:gd name="T61" fmla="*/ 36 h 101"/>
                <a:gd name="T62" fmla="*/ 26 w 98"/>
                <a:gd name="T63" fmla="*/ 31 h 101"/>
                <a:gd name="T64" fmla="*/ 24 w 98"/>
                <a:gd name="T65" fmla="*/ 25 h 101"/>
                <a:gd name="T66" fmla="*/ 30 w 98"/>
                <a:gd name="T67" fmla="*/ 20 h 101"/>
                <a:gd name="T68" fmla="*/ 46 w 98"/>
                <a:gd name="T69" fmla="*/ 16 h 101"/>
                <a:gd name="T70" fmla="*/ 59 w 98"/>
                <a:gd name="T71" fmla="*/ 18 h 101"/>
                <a:gd name="T72" fmla="*/ 72 w 98"/>
                <a:gd name="T73" fmla="*/ 25 h 101"/>
                <a:gd name="T74" fmla="*/ 92 w 98"/>
                <a:gd name="T75" fmla="*/ 22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101"/>
                <a:gd name="T116" fmla="*/ 98 w 98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101">
                  <a:moveTo>
                    <a:pt x="96" y="22"/>
                  </a:moveTo>
                  <a:lnTo>
                    <a:pt x="96" y="22"/>
                  </a:lnTo>
                  <a:lnTo>
                    <a:pt x="91" y="14"/>
                  </a:lnTo>
                  <a:lnTo>
                    <a:pt x="85" y="9"/>
                  </a:lnTo>
                  <a:lnTo>
                    <a:pt x="78" y="5"/>
                  </a:lnTo>
                  <a:lnTo>
                    <a:pt x="70" y="3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6" y="1"/>
                  </a:lnTo>
                  <a:lnTo>
                    <a:pt x="17" y="5"/>
                  </a:lnTo>
                  <a:lnTo>
                    <a:pt x="12" y="11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4" y="29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12" y="47"/>
                  </a:lnTo>
                  <a:lnTo>
                    <a:pt x="17" y="51"/>
                  </a:lnTo>
                  <a:lnTo>
                    <a:pt x="24" y="55"/>
                  </a:lnTo>
                  <a:lnTo>
                    <a:pt x="35" y="57"/>
                  </a:lnTo>
                  <a:lnTo>
                    <a:pt x="46" y="60"/>
                  </a:lnTo>
                  <a:lnTo>
                    <a:pt x="70" y="64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74" y="77"/>
                  </a:lnTo>
                  <a:lnTo>
                    <a:pt x="69" y="81"/>
                  </a:lnTo>
                  <a:lnTo>
                    <a:pt x="61" y="82"/>
                  </a:lnTo>
                  <a:lnTo>
                    <a:pt x="54" y="82"/>
                  </a:lnTo>
                  <a:lnTo>
                    <a:pt x="43" y="82"/>
                  </a:lnTo>
                  <a:lnTo>
                    <a:pt x="34" y="79"/>
                  </a:lnTo>
                  <a:lnTo>
                    <a:pt x="24" y="73"/>
                  </a:lnTo>
                  <a:lnTo>
                    <a:pt x="19" y="66"/>
                  </a:lnTo>
                  <a:lnTo>
                    <a:pt x="0" y="77"/>
                  </a:lnTo>
                  <a:lnTo>
                    <a:pt x="6" y="84"/>
                  </a:lnTo>
                  <a:lnTo>
                    <a:pt x="17" y="92"/>
                  </a:lnTo>
                  <a:lnTo>
                    <a:pt x="23" y="95"/>
                  </a:lnTo>
                  <a:lnTo>
                    <a:pt x="30" y="97"/>
                  </a:lnTo>
                  <a:lnTo>
                    <a:pt x="39" y="99"/>
                  </a:lnTo>
                  <a:lnTo>
                    <a:pt x="50" y="101"/>
                  </a:lnTo>
                  <a:lnTo>
                    <a:pt x="65" y="99"/>
                  </a:lnTo>
                  <a:lnTo>
                    <a:pt x="72" y="97"/>
                  </a:lnTo>
                  <a:lnTo>
                    <a:pt x="80" y="95"/>
                  </a:lnTo>
                  <a:lnTo>
                    <a:pt x="87" y="92"/>
                  </a:lnTo>
                  <a:lnTo>
                    <a:pt x="92" y="86"/>
                  </a:lnTo>
                  <a:lnTo>
                    <a:pt x="96" y="79"/>
                  </a:lnTo>
                  <a:lnTo>
                    <a:pt x="98" y="69"/>
                  </a:lnTo>
                  <a:lnTo>
                    <a:pt x="98" y="60"/>
                  </a:lnTo>
                  <a:lnTo>
                    <a:pt x="94" y="55"/>
                  </a:lnTo>
                  <a:lnTo>
                    <a:pt x="89" y="49"/>
                  </a:lnTo>
                  <a:lnTo>
                    <a:pt x="83" y="46"/>
                  </a:lnTo>
                  <a:lnTo>
                    <a:pt x="67" y="42"/>
                  </a:lnTo>
                  <a:lnTo>
                    <a:pt x="48" y="38"/>
                  </a:lnTo>
                  <a:lnTo>
                    <a:pt x="32" y="35"/>
                  </a:lnTo>
                  <a:lnTo>
                    <a:pt x="28" y="33"/>
                  </a:lnTo>
                  <a:lnTo>
                    <a:pt x="26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8"/>
                  </a:lnTo>
                  <a:lnTo>
                    <a:pt x="48" y="16"/>
                  </a:lnTo>
                  <a:lnTo>
                    <a:pt x="61" y="18"/>
                  </a:lnTo>
                  <a:lnTo>
                    <a:pt x="69" y="22"/>
                  </a:lnTo>
                  <a:lnTo>
                    <a:pt x="76" y="27"/>
                  </a:lnTo>
                  <a:lnTo>
                    <a:pt x="78" y="31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86"/>
            <p:cNvSpPr>
              <a:spLocks noEditPoints="1"/>
            </p:cNvSpPr>
            <p:nvPr/>
          </p:nvSpPr>
          <p:spPr bwMode="auto">
            <a:xfrm>
              <a:off x="1141" y="2700"/>
              <a:ext cx="105" cy="99"/>
            </a:xfrm>
            <a:custGeom>
              <a:avLst/>
              <a:gdLst>
                <a:gd name="T0" fmla="*/ 54 w 105"/>
                <a:gd name="T1" fmla="*/ 77 h 101"/>
                <a:gd name="T2" fmla="*/ 39 w 105"/>
                <a:gd name="T3" fmla="*/ 75 h 101"/>
                <a:gd name="T4" fmla="*/ 30 w 105"/>
                <a:gd name="T5" fmla="*/ 71 h 101"/>
                <a:gd name="T6" fmla="*/ 24 w 105"/>
                <a:gd name="T7" fmla="*/ 60 h 101"/>
                <a:gd name="T8" fmla="*/ 22 w 105"/>
                <a:gd name="T9" fmla="*/ 47 h 101"/>
                <a:gd name="T10" fmla="*/ 22 w 105"/>
                <a:gd name="T11" fmla="*/ 40 h 101"/>
                <a:gd name="T12" fmla="*/ 28 w 105"/>
                <a:gd name="T13" fmla="*/ 27 h 101"/>
                <a:gd name="T14" fmla="*/ 35 w 105"/>
                <a:gd name="T15" fmla="*/ 22 h 101"/>
                <a:gd name="T16" fmla="*/ 54 w 105"/>
                <a:gd name="T17" fmla="*/ 18 h 101"/>
                <a:gd name="T18" fmla="*/ 65 w 105"/>
                <a:gd name="T19" fmla="*/ 20 h 101"/>
                <a:gd name="T20" fmla="*/ 74 w 105"/>
                <a:gd name="T21" fmla="*/ 25 h 101"/>
                <a:gd name="T22" fmla="*/ 81 w 105"/>
                <a:gd name="T23" fmla="*/ 33 h 101"/>
                <a:gd name="T24" fmla="*/ 83 w 105"/>
                <a:gd name="T25" fmla="*/ 47 h 101"/>
                <a:gd name="T26" fmla="*/ 83 w 105"/>
                <a:gd name="T27" fmla="*/ 55 h 101"/>
                <a:gd name="T28" fmla="*/ 79 w 105"/>
                <a:gd name="T29" fmla="*/ 66 h 101"/>
                <a:gd name="T30" fmla="*/ 72 w 105"/>
                <a:gd name="T31" fmla="*/ 74 h 101"/>
                <a:gd name="T32" fmla="*/ 59 w 105"/>
                <a:gd name="T33" fmla="*/ 77 h 101"/>
                <a:gd name="T34" fmla="*/ 54 w 105"/>
                <a:gd name="T35" fmla="*/ 77 h 101"/>
                <a:gd name="T36" fmla="*/ 54 w 105"/>
                <a:gd name="T37" fmla="*/ 97 h 101"/>
                <a:gd name="T38" fmla="*/ 72 w 105"/>
                <a:gd name="T39" fmla="*/ 93 h 101"/>
                <a:gd name="T40" fmla="*/ 89 w 105"/>
                <a:gd name="T41" fmla="*/ 86 h 101"/>
                <a:gd name="T42" fmla="*/ 102 w 105"/>
                <a:gd name="T43" fmla="*/ 71 h 101"/>
                <a:gd name="T44" fmla="*/ 105 w 105"/>
                <a:gd name="T45" fmla="*/ 47 h 101"/>
                <a:gd name="T46" fmla="*/ 105 w 105"/>
                <a:gd name="T47" fmla="*/ 38 h 101"/>
                <a:gd name="T48" fmla="*/ 100 w 105"/>
                <a:gd name="T49" fmla="*/ 22 h 101"/>
                <a:gd name="T50" fmla="*/ 87 w 105"/>
                <a:gd name="T51" fmla="*/ 9 h 101"/>
                <a:gd name="T52" fmla="*/ 67 w 105"/>
                <a:gd name="T53" fmla="*/ 0 h 101"/>
                <a:gd name="T54" fmla="*/ 54 w 105"/>
                <a:gd name="T55" fmla="*/ 0 h 101"/>
                <a:gd name="T56" fmla="*/ 28 w 105"/>
                <a:gd name="T57" fmla="*/ 3 h 101"/>
                <a:gd name="T58" fmla="*/ 11 w 105"/>
                <a:gd name="T59" fmla="*/ 14 h 101"/>
                <a:gd name="T60" fmla="*/ 2 w 105"/>
                <a:gd name="T61" fmla="*/ 29 h 101"/>
                <a:gd name="T62" fmla="*/ 0 w 105"/>
                <a:gd name="T63" fmla="*/ 47 h 101"/>
                <a:gd name="T64" fmla="*/ 0 w 105"/>
                <a:gd name="T65" fmla="*/ 60 h 101"/>
                <a:gd name="T66" fmla="*/ 10 w 105"/>
                <a:gd name="T67" fmla="*/ 78 h 101"/>
                <a:gd name="T68" fmla="*/ 24 w 105"/>
                <a:gd name="T69" fmla="*/ 89 h 101"/>
                <a:gd name="T70" fmla="*/ 43 w 105"/>
                <a:gd name="T71" fmla="*/ 95 h 101"/>
                <a:gd name="T72" fmla="*/ 54 w 105"/>
                <a:gd name="T73" fmla="*/ 97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101"/>
                <a:gd name="T113" fmla="*/ 105 w 105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101">
                  <a:moveTo>
                    <a:pt x="54" y="81"/>
                  </a:moveTo>
                  <a:lnTo>
                    <a:pt x="54" y="81"/>
                  </a:lnTo>
                  <a:lnTo>
                    <a:pt x="46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30" y="73"/>
                  </a:lnTo>
                  <a:lnTo>
                    <a:pt x="26" y="68"/>
                  </a:lnTo>
                  <a:lnTo>
                    <a:pt x="24" y="62"/>
                  </a:lnTo>
                  <a:lnTo>
                    <a:pt x="22" y="57"/>
                  </a:lnTo>
                  <a:lnTo>
                    <a:pt x="22" y="49"/>
                  </a:lnTo>
                  <a:lnTo>
                    <a:pt x="22" y="42"/>
                  </a:lnTo>
                  <a:lnTo>
                    <a:pt x="24" y="35"/>
                  </a:lnTo>
                  <a:lnTo>
                    <a:pt x="28" y="29"/>
                  </a:lnTo>
                  <a:lnTo>
                    <a:pt x="32" y="25"/>
                  </a:lnTo>
                  <a:lnTo>
                    <a:pt x="35" y="22"/>
                  </a:lnTo>
                  <a:lnTo>
                    <a:pt x="41" y="20"/>
                  </a:lnTo>
                  <a:lnTo>
                    <a:pt x="54" y="18"/>
                  </a:lnTo>
                  <a:lnTo>
                    <a:pt x="65" y="20"/>
                  </a:lnTo>
                  <a:lnTo>
                    <a:pt x="70" y="22"/>
                  </a:lnTo>
                  <a:lnTo>
                    <a:pt x="74" y="25"/>
                  </a:lnTo>
                  <a:lnTo>
                    <a:pt x="78" y="29"/>
                  </a:lnTo>
                  <a:lnTo>
                    <a:pt x="81" y="35"/>
                  </a:lnTo>
                  <a:lnTo>
                    <a:pt x="83" y="42"/>
                  </a:lnTo>
                  <a:lnTo>
                    <a:pt x="83" y="49"/>
                  </a:lnTo>
                  <a:lnTo>
                    <a:pt x="83" y="57"/>
                  </a:lnTo>
                  <a:lnTo>
                    <a:pt x="81" y="62"/>
                  </a:lnTo>
                  <a:lnTo>
                    <a:pt x="79" y="68"/>
                  </a:lnTo>
                  <a:lnTo>
                    <a:pt x="76" y="73"/>
                  </a:lnTo>
                  <a:lnTo>
                    <a:pt x="72" y="77"/>
                  </a:lnTo>
                  <a:lnTo>
                    <a:pt x="67" y="79"/>
                  </a:lnTo>
                  <a:lnTo>
                    <a:pt x="59" y="81"/>
                  </a:lnTo>
                  <a:lnTo>
                    <a:pt x="54" y="81"/>
                  </a:lnTo>
                  <a:close/>
                  <a:moveTo>
                    <a:pt x="54" y="101"/>
                  </a:moveTo>
                  <a:lnTo>
                    <a:pt x="54" y="101"/>
                  </a:lnTo>
                  <a:lnTo>
                    <a:pt x="63" y="99"/>
                  </a:lnTo>
                  <a:lnTo>
                    <a:pt x="72" y="97"/>
                  </a:lnTo>
                  <a:lnTo>
                    <a:pt x="81" y="93"/>
                  </a:lnTo>
                  <a:lnTo>
                    <a:pt x="89" y="90"/>
                  </a:lnTo>
                  <a:lnTo>
                    <a:pt x="96" y="82"/>
                  </a:lnTo>
                  <a:lnTo>
                    <a:pt x="102" y="73"/>
                  </a:lnTo>
                  <a:lnTo>
                    <a:pt x="105" y="62"/>
                  </a:lnTo>
                  <a:lnTo>
                    <a:pt x="105" y="49"/>
                  </a:lnTo>
                  <a:lnTo>
                    <a:pt x="105" y="40"/>
                  </a:lnTo>
                  <a:lnTo>
                    <a:pt x="103" y="31"/>
                  </a:lnTo>
                  <a:lnTo>
                    <a:pt x="100" y="22"/>
                  </a:lnTo>
                  <a:lnTo>
                    <a:pt x="94" y="14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39" y="0"/>
                  </a:lnTo>
                  <a:lnTo>
                    <a:pt x="28" y="3"/>
                  </a:lnTo>
                  <a:lnTo>
                    <a:pt x="19" y="9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4" y="73"/>
                  </a:lnTo>
                  <a:lnTo>
                    <a:pt x="10" y="82"/>
                  </a:lnTo>
                  <a:lnTo>
                    <a:pt x="17" y="90"/>
                  </a:lnTo>
                  <a:lnTo>
                    <a:pt x="24" y="93"/>
                  </a:lnTo>
                  <a:lnTo>
                    <a:pt x="33" y="97"/>
                  </a:lnTo>
                  <a:lnTo>
                    <a:pt x="43" y="99"/>
                  </a:lnTo>
                  <a:lnTo>
                    <a:pt x="54" y="10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87"/>
            <p:cNvSpPr>
              <a:spLocks/>
            </p:cNvSpPr>
            <p:nvPr/>
          </p:nvSpPr>
          <p:spPr bwMode="auto">
            <a:xfrm>
              <a:off x="1270" y="2700"/>
              <a:ext cx="96" cy="99"/>
            </a:xfrm>
            <a:custGeom>
              <a:avLst/>
              <a:gdLst>
                <a:gd name="T0" fmla="*/ 98 w 94"/>
                <a:gd name="T1" fmla="*/ 0 h 100"/>
                <a:gd name="T2" fmla="*/ 76 w 94"/>
                <a:gd name="T3" fmla="*/ 0 h 100"/>
                <a:gd name="T4" fmla="*/ 76 w 94"/>
                <a:gd name="T5" fmla="*/ 65 h 100"/>
                <a:gd name="T6" fmla="*/ 76 w 94"/>
                <a:gd name="T7" fmla="*/ 65 h 100"/>
                <a:gd name="T8" fmla="*/ 70 w 94"/>
                <a:gd name="T9" fmla="*/ 70 h 100"/>
                <a:gd name="T10" fmla="*/ 63 w 94"/>
                <a:gd name="T11" fmla="*/ 74 h 100"/>
                <a:gd name="T12" fmla="*/ 55 w 94"/>
                <a:gd name="T13" fmla="*/ 78 h 100"/>
                <a:gd name="T14" fmla="*/ 44 w 94"/>
                <a:gd name="T15" fmla="*/ 78 h 100"/>
                <a:gd name="T16" fmla="*/ 44 w 94"/>
                <a:gd name="T17" fmla="*/ 78 h 100"/>
                <a:gd name="T18" fmla="*/ 35 w 94"/>
                <a:gd name="T19" fmla="*/ 78 h 100"/>
                <a:gd name="T20" fmla="*/ 31 w 94"/>
                <a:gd name="T21" fmla="*/ 76 h 100"/>
                <a:gd name="T22" fmla="*/ 28 w 94"/>
                <a:gd name="T23" fmla="*/ 72 h 100"/>
                <a:gd name="T24" fmla="*/ 22 w 94"/>
                <a:gd name="T25" fmla="*/ 65 h 100"/>
                <a:gd name="T26" fmla="*/ 22 w 94"/>
                <a:gd name="T27" fmla="*/ 52 h 100"/>
                <a:gd name="T28" fmla="*/ 22 w 94"/>
                <a:gd name="T29" fmla="*/ 0 h 100"/>
                <a:gd name="T30" fmla="*/ 0 w 94"/>
                <a:gd name="T31" fmla="*/ 0 h 100"/>
                <a:gd name="T32" fmla="*/ 0 w 94"/>
                <a:gd name="T33" fmla="*/ 59 h 100"/>
                <a:gd name="T34" fmla="*/ 0 w 94"/>
                <a:gd name="T35" fmla="*/ 59 h 100"/>
                <a:gd name="T36" fmla="*/ 0 w 94"/>
                <a:gd name="T37" fmla="*/ 70 h 100"/>
                <a:gd name="T38" fmla="*/ 4 w 94"/>
                <a:gd name="T39" fmla="*/ 78 h 100"/>
                <a:gd name="T40" fmla="*/ 5 w 94"/>
                <a:gd name="T41" fmla="*/ 85 h 100"/>
                <a:gd name="T42" fmla="*/ 11 w 94"/>
                <a:gd name="T43" fmla="*/ 89 h 100"/>
                <a:gd name="T44" fmla="*/ 17 w 94"/>
                <a:gd name="T45" fmla="*/ 92 h 100"/>
                <a:gd name="T46" fmla="*/ 22 w 94"/>
                <a:gd name="T47" fmla="*/ 96 h 100"/>
                <a:gd name="T48" fmla="*/ 39 w 94"/>
                <a:gd name="T49" fmla="*/ 98 h 100"/>
                <a:gd name="T50" fmla="*/ 39 w 94"/>
                <a:gd name="T51" fmla="*/ 98 h 100"/>
                <a:gd name="T52" fmla="*/ 52 w 94"/>
                <a:gd name="T53" fmla="*/ 96 h 100"/>
                <a:gd name="T54" fmla="*/ 61 w 94"/>
                <a:gd name="T55" fmla="*/ 92 h 100"/>
                <a:gd name="T56" fmla="*/ 68 w 94"/>
                <a:gd name="T57" fmla="*/ 87 h 100"/>
                <a:gd name="T58" fmla="*/ 76 w 94"/>
                <a:gd name="T59" fmla="*/ 81 h 100"/>
                <a:gd name="T60" fmla="*/ 76 w 94"/>
                <a:gd name="T61" fmla="*/ 94 h 100"/>
                <a:gd name="T62" fmla="*/ 98 w 94"/>
                <a:gd name="T63" fmla="*/ 94 h 100"/>
                <a:gd name="T64" fmla="*/ 98 w 94"/>
                <a:gd name="T65" fmla="*/ 0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100"/>
                <a:gd name="T101" fmla="*/ 94 w 94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100">
                  <a:moveTo>
                    <a:pt x="94" y="0"/>
                  </a:moveTo>
                  <a:lnTo>
                    <a:pt x="72" y="0"/>
                  </a:lnTo>
                  <a:lnTo>
                    <a:pt x="72" y="67"/>
                  </a:lnTo>
                  <a:lnTo>
                    <a:pt x="68" y="72"/>
                  </a:lnTo>
                  <a:lnTo>
                    <a:pt x="61" y="76"/>
                  </a:lnTo>
                  <a:lnTo>
                    <a:pt x="53" y="80"/>
                  </a:lnTo>
                  <a:lnTo>
                    <a:pt x="42" y="80"/>
                  </a:lnTo>
                  <a:lnTo>
                    <a:pt x="33" y="80"/>
                  </a:lnTo>
                  <a:lnTo>
                    <a:pt x="29" y="78"/>
                  </a:lnTo>
                  <a:lnTo>
                    <a:pt x="26" y="74"/>
                  </a:lnTo>
                  <a:lnTo>
                    <a:pt x="22" y="67"/>
                  </a:lnTo>
                  <a:lnTo>
                    <a:pt x="22" y="5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4" y="80"/>
                  </a:lnTo>
                  <a:lnTo>
                    <a:pt x="5" y="87"/>
                  </a:lnTo>
                  <a:lnTo>
                    <a:pt x="11" y="91"/>
                  </a:lnTo>
                  <a:lnTo>
                    <a:pt x="17" y="94"/>
                  </a:lnTo>
                  <a:lnTo>
                    <a:pt x="22" y="98"/>
                  </a:lnTo>
                  <a:lnTo>
                    <a:pt x="37" y="100"/>
                  </a:lnTo>
                  <a:lnTo>
                    <a:pt x="50" y="98"/>
                  </a:lnTo>
                  <a:lnTo>
                    <a:pt x="59" y="94"/>
                  </a:lnTo>
                  <a:lnTo>
                    <a:pt x="66" y="89"/>
                  </a:lnTo>
                  <a:lnTo>
                    <a:pt x="72" y="83"/>
                  </a:lnTo>
                  <a:lnTo>
                    <a:pt x="72" y="96"/>
                  </a:lnTo>
                  <a:lnTo>
                    <a:pt x="94" y="9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88"/>
            <p:cNvSpPr>
              <a:spLocks/>
            </p:cNvSpPr>
            <p:nvPr/>
          </p:nvSpPr>
          <p:spPr bwMode="auto">
            <a:xfrm>
              <a:off x="1397" y="2700"/>
              <a:ext cx="63" cy="96"/>
            </a:xfrm>
            <a:custGeom>
              <a:avLst/>
              <a:gdLst>
                <a:gd name="T0" fmla="*/ 0 w 63"/>
                <a:gd name="T1" fmla="*/ 95 h 97"/>
                <a:gd name="T2" fmla="*/ 22 w 63"/>
                <a:gd name="T3" fmla="*/ 95 h 97"/>
                <a:gd name="T4" fmla="*/ 22 w 63"/>
                <a:gd name="T5" fmla="*/ 47 h 97"/>
                <a:gd name="T6" fmla="*/ 22 w 63"/>
                <a:gd name="T7" fmla="*/ 47 h 97"/>
                <a:gd name="T8" fmla="*/ 22 w 63"/>
                <a:gd name="T9" fmla="*/ 40 h 97"/>
                <a:gd name="T10" fmla="*/ 26 w 63"/>
                <a:gd name="T11" fmla="*/ 31 h 97"/>
                <a:gd name="T12" fmla="*/ 29 w 63"/>
                <a:gd name="T13" fmla="*/ 27 h 97"/>
                <a:gd name="T14" fmla="*/ 33 w 63"/>
                <a:gd name="T15" fmla="*/ 24 h 97"/>
                <a:gd name="T16" fmla="*/ 41 w 63"/>
                <a:gd name="T17" fmla="*/ 22 h 97"/>
                <a:gd name="T18" fmla="*/ 50 w 63"/>
                <a:gd name="T19" fmla="*/ 22 h 97"/>
                <a:gd name="T20" fmla="*/ 50 w 63"/>
                <a:gd name="T21" fmla="*/ 22 h 97"/>
                <a:gd name="T22" fmla="*/ 59 w 63"/>
                <a:gd name="T23" fmla="*/ 22 h 97"/>
                <a:gd name="T24" fmla="*/ 63 w 63"/>
                <a:gd name="T25" fmla="*/ 24 h 97"/>
                <a:gd name="T26" fmla="*/ 63 w 63"/>
                <a:gd name="T27" fmla="*/ 0 h 97"/>
                <a:gd name="T28" fmla="*/ 63 w 63"/>
                <a:gd name="T29" fmla="*/ 0 h 97"/>
                <a:gd name="T30" fmla="*/ 55 w 63"/>
                <a:gd name="T31" fmla="*/ 0 h 97"/>
                <a:gd name="T32" fmla="*/ 55 w 63"/>
                <a:gd name="T33" fmla="*/ 0 h 97"/>
                <a:gd name="T34" fmla="*/ 42 w 63"/>
                <a:gd name="T35" fmla="*/ 1 h 97"/>
                <a:gd name="T36" fmla="*/ 33 w 63"/>
                <a:gd name="T37" fmla="*/ 5 h 97"/>
                <a:gd name="T38" fmla="*/ 28 w 63"/>
                <a:gd name="T39" fmla="*/ 11 h 97"/>
                <a:gd name="T40" fmla="*/ 22 w 63"/>
                <a:gd name="T41" fmla="*/ 16 h 97"/>
                <a:gd name="T42" fmla="*/ 22 w 63"/>
                <a:gd name="T43" fmla="*/ 16 h 97"/>
                <a:gd name="T44" fmla="*/ 22 w 63"/>
                <a:gd name="T45" fmla="*/ 1 h 97"/>
                <a:gd name="T46" fmla="*/ 0 w 63"/>
                <a:gd name="T47" fmla="*/ 1 h 97"/>
                <a:gd name="T48" fmla="*/ 0 w 63"/>
                <a:gd name="T49" fmla="*/ 95 h 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97"/>
                <a:gd name="T77" fmla="*/ 63 w 63"/>
                <a:gd name="T78" fmla="*/ 97 h 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97">
                  <a:moveTo>
                    <a:pt x="0" y="97"/>
                  </a:moveTo>
                  <a:lnTo>
                    <a:pt x="22" y="97"/>
                  </a:lnTo>
                  <a:lnTo>
                    <a:pt x="22" y="47"/>
                  </a:lnTo>
                  <a:lnTo>
                    <a:pt x="22" y="40"/>
                  </a:lnTo>
                  <a:lnTo>
                    <a:pt x="26" y="31"/>
                  </a:lnTo>
                  <a:lnTo>
                    <a:pt x="29" y="27"/>
                  </a:lnTo>
                  <a:lnTo>
                    <a:pt x="33" y="24"/>
                  </a:lnTo>
                  <a:lnTo>
                    <a:pt x="41" y="22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42" y="1"/>
                  </a:lnTo>
                  <a:lnTo>
                    <a:pt x="33" y="5"/>
                  </a:lnTo>
                  <a:lnTo>
                    <a:pt x="28" y="11"/>
                  </a:lnTo>
                  <a:lnTo>
                    <a:pt x="22" y="16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89"/>
            <p:cNvSpPr>
              <a:spLocks/>
            </p:cNvSpPr>
            <p:nvPr/>
          </p:nvSpPr>
          <p:spPr bwMode="auto">
            <a:xfrm>
              <a:off x="1474" y="2700"/>
              <a:ext cx="107" cy="99"/>
            </a:xfrm>
            <a:custGeom>
              <a:avLst/>
              <a:gdLst>
                <a:gd name="T0" fmla="*/ 107 w 107"/>
                <a:gd name="T1" fmla="*/ 62 h 101"/>
                <a:gd name="T2" fmla="*/ 98 w 107"/>
                <a:gd name="T3" fmla="*/ 77 h 101"/>
                <a:gd name="T4" fmla="*/ 87 w 107"/>
                <a:gd name="T5" fmla="*/ 88 h 101"/>
                <a:gd name="T6" fmla="*/ 68 w 107"/>
                <a:gd name="T7" fmla="*/ 95 h 101"/>
                <a:gd name="T8" fmla="*/ 55 w 107"/>
                <a:gd name="T9" fmla="*/ 97 h 101"/>
                <a:gd name="T10" fmla="*/ 33 w 107"/>
                <a:gd name="T11" fmla="*/ 93 h 101"/>
                <a:gd name="T12" fmla="*/ 17 w 107"/>
                <a:gd name="T13" fmla="*/ 84 h 101"/>
                <a:gd name="T14" fmla="*/ 4 w 107"/>
                <a:gd name="T15" fmla="*/ 69 h 101"/>
                <a:gd name="T16" fmla="*/ 0 w 107"/>
                <a:gd name="T17" fmla="*/ 45 h 101"/>
                <a:gd name="T18" fmla="*/ 2 w 107"/>
                <a:gd name="T19" fmla="*/ 36 h 101"/>
                <a:gd name="T20" fmla="*/ 8 w 107"/>
                <a:gd name="T21" fmla="*/ 22 h 101"/>
                <a:gd name="T22" fmla="*/ 22 w 107"/>
                <a:gd name="T23" fmla="*/ 7 h 101"/>
                <a:gd name="T24" fmla="*/ 42 w 107"/>
                <a:gd name="T25" fmla="*/ 0 h 101"/>
                <a:gd name="T26" fmla="*/ 53 w 107"/>
                <a:gd name="T27" fmla="*/ 0 h 101"/>
                <a:gd name="T28" fmla="*/ 76 w 107"/>
                <a:gd name="T29" fmla="*/ 1 h 101"/>
                <a:gd name="T30" fmla="*/ 92 w 107"/>
                <a:gd name="T31" fmla="*/ 11 h 101"/>
                <a:gd name="T32" fmla="*/ 101 w 107"/>
                <a:gd name="T33" fmla="*/ 22 h 101"/>
                <a:gd name="T34" fmla="*/ 105 w 107"/>
                <a:gd name="T35" fmla="*/ 33 h 101"/>
                <a:gd name="T36" fmla="*/ 83 w 107"/>
                <a:gd name="T37" fmla="*/ 33 h 101"/>
                <a:gd name="T38" fmla="*/ 74 w 107"/>
                <a:gd name="T39" fmla="*/ 24 h 101"/>
                <a:gd name="T40" fmla="*/ 55 w 107"/>
                <a:gd name="T41" fmla="*/ 18 h 101"/>
                <a:gd name="T42" fmla="*/ 48 w 107"/>
                <a:gd name="T43" fmla="*/ 18 h 101"/>
                <a:gd name="T44" fmla="*/ 35 w 107"/>
                <a:gd name="T45" fmla="*/ 24 h 101"/>
                <a:gd name="T46" fmla="*/ 28 w 107"/>
                <a:gd name="T47" fmla="*/ 29 h 101"/>
                <a:gd name="T48" fmla="*/ 22 w 107"/>
                <a:gd name="T49" fmla="*/ 45 h 101"/>
                <a:gd name="T50" fmla="*/ 24 w 107"/>
                <a:gd name="T51" fmla="*/ 58 h 101"/>
                <a:gd name="T52" fmla="*/ 30 w 107"/>
                <a:gd name="T53" fmla="*/ 69 h 101"/>
                <a:gd name="T54" fmla="*/ 39 w 107"/>
                <a:gd name="T55" fmla="*/ 75 h 101"/>
                <a:gd name="T56" fmla="*/ 53 w 107"/>
                <a:gd name="T57" fmla="*/ 77 h 101"/>
                <a:gd name="T58" fmla="*/ 66 w 107"/>
                <a:gd name="T59" fmla="*/ 77 h 101"/>
                <a:gd name="T60" fmla="*/ 81 w 107"/>
                <a:gd name="T61" fmla="*/ 67 h 101"/>
                <a:gd name="T62" fmla="*/ 107 w 107"/>
                <a:gd name="T63" fmla="*/ 62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101"/>
                <a:gd name="T98" fmla="*/ 107 w 107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101">
                  <a:moveTo>
                    <a:pt x="107" y="64"/>
                  </a:moveTo>
                  <a:lnTo>
                    <a:pt x="107" y="64"/>
                  </a:lnTo>
                  <a:lnTo>
                    <a:pt x="101" y="75"/>
                  </a:lnTo>
                  <a:lnTo>
                    <a:pt x="98" y="81"/>
                  </a:lnTo>
                  <a:lnTo>
                    <a:pt x="92" y="86"/>
                  </a:lnTo>
                  <a:lnTo>
                    <a:pt x="87" y="92"/>
                  </a:lnTo>
                  <a:lnTo>
                    <a:pt x="77" y="97"/>
                  </a:lnTo>
                  <a:lnTo>
                    <a:pt x="68" y="99"/>
                  </a:lnTo>
                  <a:lnTo>
                    <a:pt x="55" y="101"/>
                  </a:lnTo>
                  <a:lnTo>
                    <a:pt x="44" y="99"/>
                  </a:lnTo>
                  <a:lnTo>
                    <a:pt x="33" y="97"/>
                  </a:lnTo>
                  <a:lnTo>
                    <a:pt x="24" y="93"/>
                  </a:lnTo>
                  <a:lnTo>
                    <a:pt x="17" y="88"/>
                  </a:lnTo>
                  <a:lnTo>
                    <a:pt x="9" y="81"/>
                  </a:lnTo>
                  <a:lnTo>
                    <a:pt x="4" y="71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31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76" y="1"/>
                  </a:lnTo>
                  <a:lnTo>
                    <a:pt x="85" y="5"/>
                  </a:lnTo>
                  <a:lnTo>
                    <a:pt x="92" y="11"/>
                  </a:lnTo>
                  <a:lnTo>
                    <a:pt x="98" y="16"/>
                  </a:lnTo>
                  <a:lnTo>
                    <a:pt x="101" y="22"/>
                  </a:lnTo>
                  <a:lnTo>
                    <a:pt x="103" y="29"/>
                  </a:lnTo>
                  <a:lnTo>
                    <a:pt x="105" y="35"/>
                  </a:lnTo>
                  <a:lnTo>
                    <a:pt x="83" y="35"/>
                  </a:lnTo>
                  <a:lnTo>
                    <a:pt x="79" y="29"/>
                  </a:lnTo>
                  <a:lnTo>
                    <a:pt x="74" y="24"/>
                  </a:lnTo>
                  <a:lnTo>
                    <a:pt x="66" y="20"/>
                  </a:lnTo>
                  <a:lnTo>
                    <a:pt x="55" y="18"/>
                  </a:lnTo>
                  <a:lnTo>
                    <a:pt x="48" y="18"/>
                  </a:lnTo>
                  <a:lnTo>
                    <a:pt x="41" y="20"/>
                  </a:lnTo>
                  <a:lnTo>
                    <a:pt x="35" y="24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4" y="36"/>
                  </a:lnTo>
                  <a:lnTo>
                    <a:pt x="22" y="47"/>
                  </a:lnTo>
                  <a:lnTo>
                    <a:pt x="24" y="60"/>
                  </a:lnTo>
                  <a:lnTo>
                    <a:pt x="26" y="66"/>
                  </a:lnTo>
                  <a:lnTo>
                    <a:pt x="30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6" y="81"/>
                  </a:lnTo>
                  <a:lnTo>
                    <a:pt x="53" y="81"/>
                  </a:lnTo>
                  <a:lnTo>
                    <a:pt x="66" y="81"/>
                  </a:lnTo>
                  <a:lnTo>
                    <a:pt x="76" y="75"/>
                  </a:lnTo>
                  <a:lnTo>
                    <a:pt x="81" y="69"/>
                  </a:lnTo>
                  <a:lnTo>
                    <a:pt x="83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90"/>
            <p:cNvSpPr>
              <a:spLocks noEditPoints="1"/>
            </p:cNvSpPr>
            <p:nvPr/>
          </p:nvSpPr>
          <p:spPr bwMode="auto">
            <a:xfrm>
              <a:off x="1600" y="2700"/>
              <a:ext cx="105" cy="99"/>
            </a:xfrm>
            <a:custGeom>
              <a:avLst/>
              <a:gdLst>
                <a:gd name="T0" fmla="*/ 79 w 105"/>
                <a:gd name="T1" fmla="*/ 66 h 101"/>
                <a:gd name="T2" fmla="*/ 79 w 105"/>
                <a:gd name="T3" fmla="*/ 66 h 101"/>
                <a:gd name="T4" fmla="*/ 77 w 105"/>
                <a:gd name="T5" fmla="*/ 71 h 101"/>
                <a:gd name="T6" fmla="*/ 72 w 105"/>
                <a:gd name="T7" fmla="*/ 75 h 101"/>
                <a:gd name="T8" fmla="*/ 63 w 105"/>
                <a:gd name="T9" fmla="*/ 77 h 101"/>
                <a:gd name="T10" fmla="*/ 54 w 105"/>
                <a:gd name="T11" fmla="*/ 78 h 101"/>
                <a:gd name="T12" fmla="*/ 54 w 105"/>
                <a:gd name="T13" fmla="*/ 78 h 101"/>
                <a:gd name="T14" fmla="*/ 44 w 105"/>
                <a:gd name="T15" fmla="*/ 77 h 101"/>
                <a:gd name="T16" fmla="*/ 39 w 105"/>
                <a:gd name="T17" fmla="*/ 75 h 101"/>
                <a:gd name="T18" fmla="*/ 33 w 105"/>
                <a:gd name="T19" fmla="*/ 73 h 101"/>
                <a:gd name="T20" fmla="*/ 28 w 105"/>
                <a:gd name="T21" fmla="*/ 69 h 101"/>
                <a:gd name="T22" fmla="*/ 24 w 105"/>
                <a:gd name="T23" fmla="*/ 60 h 101"/>
                <a:gd name="T24" fmla="*/ 22 w 105"/>
                <a:gd name="T25" fmla="*/ 53 h 101"/>
                <a:gd name="T26" fmla="*/ 105 w 105"/>
                <a:gd name="T27" fmla="*/ 53 h 101"/>
                <a:gd name="T28" fmla="*/ 105 w 105"/>
                <a:gd name="T29" fmla="*/ 53 h 101"/>
                <a:gd name="T30" fmla="*/ 105 w 105"/>
                <a:gd name="T31" fmla="*/ 42 h 101"/>
                <a:gd name="T32" fmla="*/ 103 w 105"/>
                <a:gd name="T33" fmla="*/ 31 h 101"/>
                <a:gd name="T34" fmla="*/ 100 w 105"/>
                <a:gd name="T35" fmla="*/ 24 h 101"/>
                <a:gd name="T36" fmla="*/ 92 w 105"/>
                <a:gd name="T37" fmla="*/ 14 h 101"/>
                <a:gd name="T38" fmla="*/ 85 w 105"/>
                <a:gd name="T39" fmla="*/ 9 h 101"/>
                <a:gd name="T40" fmla="*/ 76 w 105"/>
                <a:gd name="T41" fmla="*/ 3 h 101"/>
                <a:gd name="T42" fmla="*/ 66 w 105"/>
                <a:gd name="T43" fmla="*/ 0 h 101"/>
                <a:gd name="T44" fmla="*/ 54 w 105"/>
                <a:gd name="T45" fmla="*/ 0 h 101"/>
                <a:gd name="T46" fmla="*/ 54 w 105"/>
                <a:gd name="T47" fmla="*/ 0 h 101"/>
                <a:gd name="T48" fmla="*/ 41 w 105"/>
                <a:gd name="T49" fmla="*/ 0 h 101"/>
                <a:gd name="T50" fmla="*/ 30 w 105"/>
                <a:gd name="T51" fmla="*/ 3 h 101"/>
                <a:gd name="T52" fmla="*/ 20 w 105"/>
                <a:gd name="T53" fmla="*/ 7 h 101"/>
                <a:gd name="T54" fmla="*/ 13 w 105"/>
                <a:gd name="T55" fmla="*/ 14 h 101"/>
                <a:gd name="T56" fmla="*/ 8 w 105"/>
                <a:gd name="T57" fmla="*/ 22 h 101"/>
                <a:gd name="T58" fmla="*/ 4 w 105"/>
                <a:gd name="T59" fmla="*/ 29 h 101"/>
                <a:gd name="T60" fmla="*/ 2 w 105"/>
                <a:gd name="T61" fmla="*/ 38 h 101"/>
                <a:gd name="T62" fmla="*/ 0 w 105"/>
                <a:gd name="T63" fmla="*/ 47 h 101"/>
                <a:gd name="T64" fmla="*/ 0 w 105"/>
                <a:gd name="T65" fmla="*/ 47 h 101"/>
                <a:gd name="T66" fmla="*/ 2 w 105"/>
                <a:gd name="T67" fmla="*/ 58 h 101"/>
                <a:gd name="T68" fmla="*/ 4 w 105"/>
                <a:gd name="T69" fmla="*/ 67 h 101"/>
                <a:gd name="T70" fmla="*/ 9 w 105"/>
                <a:gd name="T71" fmla="*/ 75 h 101"/>
                <a:gd name="T72" fmla="*/ 15 w 105"/>
                <a:gd name="T73" fmla="*/ 82 h 101"/>
                <a:gd name="T74" fmla="*/ 22 w 105"/>
                <a:gd name="T75" fmla="*/ 88 h 101"/>
                <a:gd name="T76" fmla="*/ 32 w 105"/>
                <a:gd name="T77" fmla="*/ 93 h 101"/>
                <a:gd name="T78" fmla="*/ 43 w 105"/>
                <a:gd name="T79" fmla="*/ 95 h 101"/>
                <a:gd name="T80" fmla="*/ 55 w 105"/>
                <a:gd name="T81" fmla="*/ 97 h 101"/>
                <a:gd name="T82" fmla="*/ 55 w 105"/>
                <a:gd name="T83" fmla="*/ 97 h 101"/>
                <a:gd name="T84" fmla="*/ 66 w 105"/>
                <a:gd name="T85" fmla="*/ 95 h 101"/>
                <a:gd name="T86" fmla="*/ 77 w 105"/>
                <a:gd name="T87" fmla="*/ 93 h 101"/>
                <a:gd name="T88" fmla="*/ 85 w 105"/>
                <a:gd name="T89" fmla="*/ 88 h 101"/>
                <a:gd name="T90" fmla="*/ 92 w 105"/>
                <a:gd name="T91" fmla="*/ 84 h 101"/>
                <a:gd name="T92" fmla="*/ 98 w 105"/>
                <a:gd name="T93" fmla="*/ 78 h 101"/>
                <a:gd name="T94" fmla="*/ 101 w 105"/>
                <a:gd name="T95" fmla="*/ 74 h 101"/>
                <a:gd name="T96" fmla="*/ 105 w 105"/>
                <a:gd name="T97" fmla="*/ 66 h 101"/>
                <a:gd name="T98" fmla="*/ 79 w 105"/>
                <a:gd name="T99" fmla="*/ 66 h 101"/>
                <a:gd name="T100" fmla="*/ 24 w 105"/>
                <a:gd name="T101" fmla="*/ 36 h 101"/>
                <a:gd name="T102" fmla="*/ 24 w 105"/>
                <a:gd name="T103" fmla="*/ 36 h 101"/>
                <a:gd name="T104" fmla="*/ 26 w 105"/>
                <a:gd name="T105" fmla="*/ 31 h 101"/>
                <a:gd name="T106" fmla="*/ 28 w 105"/>
                <a:gd name="T107" fmla="*/ 25 h 101"/>
                <a:gd name="T108" fmla="*/ 35 w 105"/>
                <a:gd name="T109" fmla="*/ 22 h 101"/>
                <a:gd name="T110" fmla="*/ 44 w 105"/>
                <a:gd name="T111" fmla="*/ 18 h 101"/>
                <a:gd name="T112" fmla="*/ 54 w 105"/>
                <a:gd name="T113" fmla="*/ 16 h 101"/>
                <a:gd name="T114" fmla="*/ 54 w 105"/>
                <a:gd name="T115" fmla="*/ 16 h 101"/>
                <a:gd name="T116" fmla="*/ 63 w 105"/>
                <a:gd name="T117" fmla="*/ 18 h 101"/>
                <a:gd name="T118" fmla="*/ 72 w 105"/>
                <a:gd name="T119" fmla="*/ 22 h 101"/>
                <a:gd name="T120" fmla="*/ 79 w 105"/>
                <a:gd name="T121" fmla="*/ 27 h 101"/>
                <a:gd name="T122" fmla="*/ 83 w 105"/>
                <a:gd name="T123" fmla="*/ 36 h 101"/>
                <a:gd name="T124" fmla="*/ 24 w 105"/>
                <a:gd name="T125" fmla="*/ 3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01"/>
                <a:gd name="T191" fmla="*/ 105 w 105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01">
                  <a:moveTo>
                    <a:pt x="79" y="68"/>
                  </a:moveTo>
                  <a:lnTo>
                    <a:pt x="79" y="68"/>
                  </a:lnTo>
                  <a:lnTo>
                    <a:pt x="77" y="73"/>
                  </a:lnTo>
                  <a:lnTo>
                    <a:pt x="72" y="79"/>
                  </a:lnTo>
                  <a:lnTo>
                    <a:pt x="63" y="81"/>
                  </a:lnTo>
                  <a:lnTo>
                    <a:pt x="54" y="82"/>
                  </a:lnTo>
                  <a:lnTo>
                    <a:pt x="44" y="81"/>
                  </a:lnTo>
                  <a:lnTo>
                    <a:pt x="39" y="79"/>
                  </a:lnTo>
                  <a:lnTo>
                    <a:pt x="33" y="75"/>
                  </a:lnTo>
                  <a:lnTo>
                    <a:pt x="28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5" y="55"/>
                  </a:lnTo>
                  <a:lnTo>
                    <a:pt x="105" y="44"/>
                  </a:lnTo>
                  <a:lnTo>
                    <a:pt x="103" y="33"/>
                  </a:lnTo>
                  <a:lnTo>
                    <a:pt x="100" y="24"/>
                  </a:lnTo>
                  <a:lnTo>
                    <a:pt x="92" y="14"/>
                  </a:lnTo>
                  <a:lnTo>
                    <a:pt x="85" y="9"/>
                  </a:lnTo>
                  <a:lnTo>
                    <a:pt x="76" y="3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0" y="7"/>
                  </a:lnTo>
                  <a:lnTo>
                    <a:pt x="13" y="14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9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2" y="97"/>
                  </a:lnTo>
                  <a:lnTo>
                    <a:pt x="43" y="99"/>
                  </a:lnTo>
                  <a:lnTo>
                    <a:pt x="55" y="101"/>
                  </a:lnTo>
                  <a:lnTo>
                    <a:pt x="66" y="99"/>
                  </a:lnTo>
                  <a:lnTo>
                    <a:pt x="77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8" y="82"/>
                  </a:lnTo>
                  <a:lnTo>
                    <a:pt x="101" y="77"/>
                  </a:lnTo>
                  <a:lnTo>
                    <a:pt x="105" y="68"/>
                  </a:lnTo>
                  <a:lnTo>
                    <a:pt x="79" y="6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4" y="18"/>
                  </a:lnTo>
                  <a:lnTo>
                    <a:pt x="54" y="16"/>
                  </a:lnTo>
                  <a:lnTo>
                    <a:pt x="63" y="18"/>
                  </a:lnTo>
                  <a:lnTo>
                    <a:pt x="72" y="22"/>
                  </a:lnTo>
                  <a:lnTo>
                    <a:pt x="79" y="29"/>
                  </a:lnTo>
                  <a:lnTo>
                    <a:pt x="83" y="38"/>
                  </a:lnTo>
                  <a:lnTo>
                    <a:pt x="24" y="3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91"/>
            <p:cNvSpPr>
              <a:spLocks noEditPoints="1"/>
            </p:cNvSpPr>
            <p:nvPr/>
          </p:nvSpPr>
          <p:spPr bwMode="auto">
            <a:xfrm>
              <a:off x="1796" y="2667"/>
              <a:ext cx="110" cy="132"/>
            </a:xfrm>
            <a:custGeom>
              <a:avLst/>
              <a:gdLst>
                <a:gd name="T0" fmla="*/ 87 w 111"/>
                <a:gd name="T1" fmla="*/ 98 h 133"/>
                <a:gd name="T2" fmla="*/ 87 w 111"/>
                <a:gd name="T3" fmla="*/ 98 h 133"/>
                <a:gd name="T4" fmla="*/ 72 w 111"/>
                <a:gd name="T5" fmla="*/ 107 h 133"/>
                <a:gd name="T6" fmla="*/ 64 w 111"/>
                <a:gd name="T7" fmla="*/ 111 h 133"/>
                <a:gd name="T8" fmla="*/ 55 w 111"/>
                <a:gd name="T9" fmla="*/ 111 h 133"/>
                <a:gd name="T10" fmla="*/ 55 w 111"/>
                <a:gd name="T11" fmla="*/ 111 h 133"/>
                <a:gd name="T12" fmla="*/ 44 w 111"/>
                <a:gd name="T13" fmla="*/ 109 h 133"/>
                <a:gd name="T14" fmla="*/ 39 w 111"/>
                <a:gd name="T15" fmla="*/ 107 h 133"/>
                <a:gd name="T16" fmla="*/ 33 w 111"/>
                <a:gd name="T17" fmla="*/ 103 h 133"/>
                <a:gd name="T18" fmla="*/ 30 w 111"/>
                <a:gd name="T19" fmla="*/ 99 h 133"/>
                <a:gd name="T20" fmla="*/ 26 w 111"/>
                <a:gd name="T21" fmla="*/ 94 h 133"/>
                <a:gd name="T22" fmla="*/ 24 w 111"/>
                <a:gd name="T23" fmla="*/ 87 h 133"/>
                <a:gd name="T24" fmla="*/ 24 w 111"/>
                <a:gd name="T25" fmla="*/ 79 h 133"/>
                <a:gd name="T26" fmla="*/ 24 w 111"/>
                <a:gd name="T27" fmla="*/ 79 h 133"/>
                <a:gd name="T28" fmla="*/ 24 w 111"/>
                <a:gd name="T29" fmla="*/ 72 h 133"/>
                <a:gd name="T30" fmla="*/ 26 w 111"/>
                <a:gd name="T31" fmla="*/ 66 h 133"/>
                <a:gd name="T32" fmla="*/ 30 w 111"/>
                <a:gd name="T33" fmla="*/ 63 h 133"/>
                <a:gd name="T34" fmla="*/ 33 w 111"/>
                <a:gd name="T35" fmla="*/ 57 h 133"/>
                <a:gd name="T36" fmla="*/ 39 w 111"/>
                <a:gd name="T37" fmla="*/ 54 h 133"/>
                <a:gd name="T38" fmla="*/ 44 w 111"/>
                <a:gd name="T39" fmla="*/ 52 h 133"/>
                <a:gd name="T40" fmla="*/ 55 w 111"/>
                <a:gd name="T41" fmla="*/ 50 h 133"/>
                <a:gd name="T42" fmla="*/ 55 w 111"/>
                <a:gd name="T43" fmla="*/ 50 h 133"/>
                <a:gd name="T44" fmla="*/ 64 w 111"/>
                <a:gd name="T45" fmla="*/ 52 h 133"/>
                <a:gd name="T46" fmla="*/ 74 w 111"/>
                <a:gd name="T47" fmla="*/ 54 h 133"/>
                <a:gd name="T48" fmla="*/ 81 w 111"/>
                <a:gd name="T49" fmla="*/ 59 h 133"/>
                <a:gd name="T50" fmla="*/ 87 w 111"/>
                <a:gd name="T51" fmla="*/ 63 h 133"/>
                <a:gd name="T52" fmla="*/ 87 w 111"/>
                <a:gd name="T53" fmla="*/ 98 h 133"/>
                <a:gd name="T54" fmla="*/ 87 w 111"/>
                <a:gd name="T55" fmla="*/ 127 h 133"/>
                <a:gd name="T56" fmla="*/ 109 w 111"/>
                <a:gd name="T57" fmla="*/ 127 h 133"/>
                <a:gd name="T58" fmla="*/ 109 w 111"/>
                <a:gd name="T59" fmla="*/ 0 h 133"/>
                <a:gd name="T60" fmla="*/ 87 w 111"/>
                <a:gd name="T61" fmla="*/ 0 h 133"/>
                <a:gd name="T62" fmla="*/ 87 w 111"/>
                <a:gd name="T63" fmla="*/ 44 h 133"/>
                <a:gd name="T64" fmla="*/ 87 w 111"/>
                <a:gd name="T65" fmla="*/ 44 h 133"/>
                <a:gd name="T66" fmla="*/ 79 w 111"/>
                <a:gd name="T67" fmla="*/ 39 h 133"/>
                <a:gd name="T68" fmla="*/ 72 w 111"/>
                <a:gd name="T69" fmla="*/ 35 h 133"/>
                <a:gd name="T70" fmla="*/ 63 w 111"/>
                <a:gd name="T71" fmla="*/ 32 h 133"/>
                <a:gd name="T72" fmla="*/ 52 w 111"/>
                <a:gd name="T73" fmla="*/ 32 h 133"/>
                <a:gd name="T74" fmla="*/ 52 w 111"/>
                <a:gd name="T75" fmla="*/ 32 h 133"/>
                <a:gd name="T76" fmla="*/ 41 w 111"/>
                <a:gd name="T77" fmla="*/ 32 h 133"/>
                <a:gd name="T78" fmla="*/ 31 w 111"/>
                <a:gd name="T79" fmla="*/ 35 h 133"/>
                <a:gd name="T80" fmla="*/ 22 w 111"/>
                <a:gd name="T81" fmla="*/ 39 h 133"/>
                <a:gd name="T82" fmla="*/ 15 w 111"/>
                <a:gd name="T83" fmla="*/ 44 h 133"/>
                <a:gd name="T84" fmla="*/ 9 w 111"/>
                <a:gd name="T85" fmla="*/ 52 h 133"/>
                <a:gd name="T86" fmla="*/ 4 w 111"/>
                <a:gd name="T87" fmla="*/ 61 h 133"/>
                <a:gd name="T88" fmla="*/ 2 w 111"/>
                <a:gd name="T89" fmla="*/ 68 h 133"/>
                <a:gd name="T90" fmla="*/ 0 w 111"/>
                <a:gd name="T91" fmla="*/ 79 h 133"/>
                <a:gd name="T92" fmla="*/ 0 w 111"/>
                <a:gd name="T93" fmla="*/ 79 h 133"/>
                <a:gd name="T94" fmla="*/ 2 w 111"/>
                <a:gd name="T95" fmla="*/ 90 h 133"/>
                <a:gd name="T96" fmla="*/ 6 w 111"/>
                <a:gd name="T97" fmla="*/ 101 h 133"/>
                <a:gd name="T98" fmla="*/ 9 w 111"/>
                <a:gd name="T99" fmla="*/ 109 h 133"/>
                <a:gd name="T100" fmla="*/ 17 w 111"/>
                <a:gd name="T101" fmla="*/ 116 h 133"/>
                <a:gd name="T102" fmla="*/ 24 w 111"/>
                <a:gd name="T103" fmla="*/ 122 h 133"/>
                <a:gd name="T104" fmla="*/ 31 w 111"/>
                <a:gd name="T105" fmla="*/ 127 h 133"/>
                <a:gd name="T106" fmla="*/ 41 w 111"/>
                <a:gd name="T107" fmla="*/ 129 h 133"/>
                <a:gd name="T108" fmla="*/ 52 w 111"/>
                <a:gd name="T109" fmla="*/ 131 h 133"/>
                <a:gd name="T110" fmla="*/ 52 w 111"/>
                <a:gd name="T111" fmla="*/ 131 h 133"/>
                <a:gd name="T112" fmla="*/ 63 w 111"/>
                <a:gd name="T113" fmla="*/ 129 h 133"/>
                <a:gd name="T114" fmla="*/ 74 w 111"/>
                <a:gd name="T115" fmla="*/ 123 h 133"/>
                <a:gd name="T116" fmla="*/ 81 w 111"/>
                <a:gd name="T117" fmla="*/ 120 h 133"/>
                <a:gd name="T118" fmla="*/ 87 w 111"/>
                <a:gd name="T119" fmla="*/ 114 h 133"/>
                <a:gd name="T120" fmla="*/ 87 w 111"/>
                <a:gd name="T121" fmla="*/ 127 h 13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"/>
                <a:gd name="T184" fmla="*/ 0 h 133"/>
                <a:gd name="T185" fmla="*/ 111 w 111"/>
                <a:gd name="T186" fmla="*/ 133 h 13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" h="133">
                  <a:moveTo>
                    <a:pt x="89" y="100"/>
                  </a:moveTo>
                  <a:lnTo>
                    <a:pt x="89" y="100"/>
                  </a:lnTo>
                  <a:lnTo>
                    <a:pt x="74" y="109"/>
                  </a:lnTo>
                  <a:lnTo>
                    <a:pt x="66" y="113"/>
                  </a:lnTo>
                  <a:lnTo>
                    <a:pt x="55" y="113"/>
                  </a:lnTo>
                  <a:lnTo>
                    <a:pt x="44" y="111"/>
                  </a:lnTo>
                  <a:lnTo>
                    <a:pt x="39" y="109"/>
                  </a:lnTo>
                  <a:lnTo>
                    <a:pt x="33" y="105"/>
                  </a:lnTo>
                  <a:lnTo>
                    <a:pt x="30" y="101"/>
                  </a:lnTo>
                  <a:lnTo>
                    <a:pt x="26" y="96"/>
                  </a:lnTo>
                  <a:lnTo>
                    <a:pt x="24" y="89"/>
                  </a:lnTo>
                  <a:lnTo>
                    <a:pt x="24" y="81"/>
                  </a:lnTo>
                  <a:lnTo>
                    <a:pt x="24" y="74"/>
                  </a:lnTo>
                  <a:lnTo>
                    <a:pt x="26" y="68"/>
                  </a:lnTo>
                  <a:lnTo>
                    <a:pt x="30" y="63"/>
                  </a:lnTo>
                  <a:lnTo>
                    <a:pt x="33" y="57"/>
                  </a:lnTo>
                  <a:lnTo>
                    <a:pt x="39" y="54"/>
                  </a:lnTo>
                  <a:lnTo>
                    <a:pt x="44" y="52"/>
                  </a:lnTo>
                  <a:lnTo>
                    <a:pt x="57" y="50"/>
                  </a:lnTo>
                  <a:lnTo>
                    <a:pt x="66" y="52"/>
                  </a:lnTo>
                  <a:lnTo>
                    <a:pt x="76" y="54"/>
                  </a:lnTo>
                  <a:lnTo>
                    <a:pt x="83" y="59"/>
                  </a:lnTo>
                  <a:lnTo>
                    <a:pt x="89" y="63"/>
                  </a:lnTo>
                  <a:lnTo>
                    <a:pt x="89" y="100"/>
                  </a:lnTo>
                  <a:close/>
                  <a:moveTo>
                    <a:pt x="89" y="129"/>
                  </a:moveTo>
                  <a:lnTo>
                    <a:pt x="111" y="129"/>
                  </a:lnTo>
                  <a:lnTo>
                    <a:pt x="111" y="0"/>
                  </a:lnTo>
                  <a:lnTo>
                    <a:pt x="89" y="0"/>
                  </a:lnTo>
                  <a:lnTo>
                    <a:pt x="89" y="44"/>
                  </a:lnTo>
                  <a:lnTo>
                    <a:pt x="81" y="39"/>
                  </a:lnTo>
                  <a:lnTo>
                    <a:pt x="74" y="35"/>
                  </a:lnTo>
                  <a:lnTo>
                    <a:pt x="65" y="32"/>
                  </a:lnTo>
                  <a:lnTo>
                    <a:pt x="52" y="32"/>
                  </a:lnTo>
                  <a:lnTo>
                    <a:pt x="41" y="32"/>
                  </a:lnTo>
                  <a:lnTo>
                    <a:pt x="31" y="35"/>
                  </a:lnTo>
                  <a:lnTo>
                    <a:pt x="22" y="39"/>
                  </a:lnTo>
                  <a:lnTo>
                    <a:pt x="15" y="44"/>
                  </a:lnTo>
                  <a:lnTo>
                    <a:pt x="9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1"/>
                  </a:lnTo>
                  <a:lnTo>
                    <a:pt x="2" y="92"/>
                  </a:lnTo>
                  <a:lnTo>
                    <a:pt x="6" y="103"/>
                  </a:lnTo>
                  <a:lnTo>
                    <a:pt x="9" y="111"/>
                  </a:lnTo>
                  <a:lnTo>
                    <a:pt x="17" y="118"/>
                  </a:lnTo>
                  <a:lnTo>
                    <a:pt x="24" y="124"/>
                  </a:lnTo>
                  <a:lnTo>
                    <a:pt x="31" y="129"/>
                  </a:lnTo>
                  <a:lnTo>
                    <a:pt x="41" y="131"/>
                  </a:lnTo>
                  <a:lnTo>
                    <a:pt x="52" y="133"/>
                  </a:lnTo>
                  <a:lnTo>
                    <a:pt x="65" y="131"/>
                  </a:lnTo>
                  <a:lnTo>
                    <a:pt x="76" y="125"/>
                  </a:lnTo>
                  <a:lnTo>
                    <a:pt x="83" y="122"/>
                  </a:lnTo>
                  <a:lnTo>
                    <a:pt x="89" y="116"/>
                  </a:lnTo>
                  <a:lnTo>
                    <a:pt x="89" y="129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92"/>
            <p:cNvSpPr>
              <a:spLocks noEditPoints="1"/>
            </p:cNvSpPr>
            <p:nvPr/>
          </p:nvSpPr>
          <p:spPr bwMode="auto">
            <a:xfrm>
              <a:off x="1930" y="2700"/>
              <a:ext cx="105" cy="99"/>
            </a:xfrm>
            <a:custGeom>
              <a:avLst/>
              <a:gdLst>
                <a:gd name="T0" fmla="*/ 22 w 105"/>
                <a:gd name="T1" fmla="*/ 36 h 101"/>
                <a:gd name="T2" fmla="*/ 22 w 105"/>
                <a:gd name="T3" fmla="*/ 36 h 101"/>
                <a:gd name="T4" fmla="*/ 26 w 105"/>
                <a:gd name="T5" fmla="*/ 31 h 101"/>
                <a:gd name="T6" fmla="*/ 28 w 105"/>
                <a:gd name="T7" fmla="*/ 25 h 101"/>
                <a:gd name="T8" fmla="*/ 35 w 105"/>
                <a:gd name="T9" fmla="*/ 22 h 101"/>
                <a:gd name="T10" fmla="*/ 43 w 105"/>
                <a:gd name="T11" fmla="*/ 18 h 101"/>
                <a:gd name="T12" fmla="*/ 52 w 105"/>
                <a:gd name="T13" fmla="*/ 16 h 101"/>
                <a:gd name="T14" fmla="*/ 52 w 105"/>
                <a:gd name="T15" fmla="*/ 16 h 101"/>
                <a:gd name="T16" fmla="*/ 63 w 105"/>
                <a:gd name="T17" fmla="*/ 18 h 101"/>
                <a:gd name="T18" fmla="*/ 72 w 105"/>
                <a:gd name="T19" fmla="*/ 22 h 101"/>
                <a:gd name="T20" fmla="*/ 78 w 105"/>
                <a:gd name="T21" fmla="*/ 27 h 101"/>
                <a:gd name="T22" fmla="*/ 83 w 105"/>
                <a:gd name="T23" fmla="*/ 36 h 101"/>
                <a:gd name="T24" fmla="*/ 22 w 105"/>
                <a:gd name="T25" fmla="*/ 36 h 101"/>
                <a:gd name="T26" fmla="*/ 79 w 105"/>
                <a:gd name="T27" fmla="*/ 66 h 101"/>
                <a:gd name="T28" fmla="*/ 79 w 105"/>
                <a:gd name="T29" fmla="*/ 66 h 101"/>
                <a:gd name="T30" fmla="*/ 76 w 105"/>
                <a:gd name="T31" fmla="*/ 71 h 101"/>
                <a:gd name="T32" fmla="*/ 70 w 105"/>
                <a:gd name="T33" fmla="*/ 75 h 101"/>
                <a:gd name="T34" fmla="*/ 63 w 105"/>
                <a:gd name="T35" fmla="*/ 77 h 101"/>
                <a:gd name="T36" fmla="*/ 54 w 105"/>
                <a:gd name="T37" fmla="*/ 78 h 101"/>
                <a:gd name="T38" fmla="*/ 54 w 105"/>
                <a:gd name="T39" fmla="*/ 78 h 101"/>
                <a:gd name="T40" fmla="*/ 44 w 105"/>
                <a:gd name="T41" fmla="*/ 77 h 101"/>
                <a:gd name="T42" fmla="*/ 37 w 105"/>
                <a:gd name="T43" fmla="*/ 75 h 101"/>
                <a:gd name="T44" fmla="*/ 32 w 105"/>
                <a:gd name="T45" fmla="*/ 73 h 101"/>
                <a:gd name="T46" fmla="*/ 28 w 105"/>
                <a:gd name="T47" fmla="*/ 69 h 101"/>
                <a:gd name="T48" fmla="*/ 24 w 105"/>
                <a:gd name="T49" fmla="*/ 60 h 101"/>
                <a:gd name="T50" fmla="*/ 22 w 105"/>
                <a:gd name="T51" fmla="*/ 53 h 101"/>
                <a:gd name="T52" fmla="*/ 105 w 105"/>
                <a:gd name="T53" fmla="*/ 53 h 101"/>
                <a:gd name="T54" fmla="*/ 105 w 105"/>
                <a:gd name="T55" fmla="*/ 53 h 101"/>
                <a:gd name="T56" fmla="*/ 105 w 105"/>
                <a:gd name="T57" fmla="*/ 42 h 101"/>
                <a:gd name="T58" fmla="*/ 102 w 105"/>
                <a:gd name="T59" fmla="*/ 31 h 101"/>
                <a:gd name="T60" fmla="*/ 98 w 105"/>
                <a:gd name="T61" fmla="*/ 24 h 101"/>
                <a:gd name="T62" fmla="*/ 92 w 105"/>
                <a:gd name="T63" fmla="*/ 14 h 101"/>
                <a:gd name="T64" fmla="*/ 85 w 105"/>
                <a:gd name="T65" fmla="*/ 9 h 101"/>
                <a:gd name="T66" fmla="*/ 76 w 105"/>
                <a:gd name="T67" fmla="*/ 3 h 101"/>
                <a:gd name="T68" fmla="*/ 65 w 105"/>
                <a:gd name="T69" fmla="*/ 0 h 101"/>
                <a:gd name="T70" fmla="*/ 54 w 105"/>
                <a:gd name="T71" fmla="*/ 0 h 101"/>
                <a:gd name="T72" fmla="*/ 54 w 105"/>
                <a:gd name="T73" fmla="*/ 0 h 101"/>
                <a:gd name="T74" fmla="*/ 41 w 105"/>
                <a:gd name="T75" fmla="*/ 0 h 101"/>
                <a:gd name="T76" fmla="*/ 30 w 105"/>
                <a:gd name="T77" fmla="*/ 3 h 101"/>
                <a:gd name="T78" fmla="*/ 21 w 105"/>
                <a:gd name="T79" fmla="*/ 7 h 101"/>
                <a:gd name="T80" fmla="*/ 13 w 105"/>
                <a:gd name="T81" fmla="*/ 14 h 101"/>
                <a:gd name="T82" fmla="*/ 8 w 105"/>
                <a:gd name="T83" fmla="*/ 22 h 101"/>
                <a:gd name="T84" fmla="*/ 4 w 105"/>
                <a:gd name="T85" fmla="*/ 29 h 101"/>
                <a:gd name="T86" fmla="*/ 0 w 105"/>
                <a:gd name="T87" fmla="*/ 38 h 101"/>
                <a:gd name="T88" fmla="*/ 0 w 105"/>
                <a:gd name="T89" fmla="*/ 47 h 101"/>
                <a:gd name="T90" fmla="*/ 0 w 105"/>
                <a:gd name="T91" fmla="*/ 47 h 101"/>
                <a:gd name="T92" fmla="*/ 0 w 105"/>
                <a:gd name="T93" fmla="*/ 58 h 101"/>
                <a:gd name="T94" fmla="*/ 4 w 105"/>
                <a:gd name="T95" fmla="*/ 67 h 101"/>
                <a:gd name="T96" fmla="*/ 8 w 105"/>
                <a:gd name="T97" fmla="*/ 75 h 101"/>
                <a:gd name="T98" fmla="*/ 15 w 105"/>
                <a:gd name="T99" fmla="*/ 82 h 101"/>
                <a:gd name="T100" fmla="*/ 22 w 105"/>
                <a:gd name="T101" fmla="*/ 88 h 101"/>
                <a:gd name="T102" fmla="*/ 32 w 105"/>
                <a:gd name="T103" fmla="*/ 93 h 101"/>
                <a:gd name="T104" fmla="*/ 43 w 105"/>
                <a:gd name="T105" fmla="*/ 95 h 101"/>
                <a:gd name="T106" fmla="*/ 54 w 105"/>
                <a:gd name="T107" fmla="*/ 97 h 101"/>
                <a:gd name="T108" fmla="*/ 54 w 105"/>
                <a:gd name="T109" fmla="*/ 97 h 101"/>
                <a:gd name="T110" fmla="*/ 67 w 105"/>
                <a:gd name="T111" fmla="*/ 95 h 101"/>
                <a:gd name="T112" fmla="*/ 78 w 105"/>
                <a:gd name="T113" fmla="*/ 93 h 101"/>
                <a:gd name="T114" fmla="*/ 85 w 105"/>
                <a:gd name="T115" fmla="*/ 88 h 101"/>
                <a:gd name="T116" fmla="*/ 92 w 105"/>
                <a:gd name="T117" fmla="*/ 84 h 101"/>
                <a:gd name="T118" fmla="*/ 96 w 105"/>
                <a:gd name="T119" fmla="*/ 78 h 101"/>
                <a:gd name="T120" fmla="*/ 100 w 105"/>
                <a:gd name="T121" fmla="*/ 74 h 101"/>
                <a:gd name="T122" fmla="*/ 103 w 105"/>
                <a:gd name="T123" fmla="*/ 66 h 101"/>
                <a:gd name="T124" fmla="*/ 79 w 105"/>
                <a:gd name="T125" fmla="*/ 6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01"/>
                <a:gd name="T191" fmla="*/ 105 w 105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01">
                  <a:moveTo>
                    <a:pt x="22" y="38"/>
                  </a:moveTo>
                  <a:lnTo>
                    <a:pt x="22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3" y="18"/>
                  </a:lnTo>
                  <a:lnTo>
                    <a:pt x="52" y="16"/>
                  </a:lnTo>
                  <a:lnTo>
                    <a:pt x="63" y="18"/>
                  </a:lnTo>
                  <a:lnTo>
                    <a:pt x="72" y="22"/>
                  </a:lnTo>
                  <a:lnTo>
                    <a:pt x="78" y="29"/>
                  </a:lnTo>
                  <a:lnTo>
                    <a:pt x="83" y="38"/>
                  </a:lnTo>
                  <a:lnTo>
                    <a:pt x="22" y="38"/>
                  </a:lnTo>
                  <a:close/>
                  <a:moveTo>
                    <a:pt x="79" y="68"/>
                  </a:moveTo>
                  <a:lnTo>
                    <a:pt x="79" y="68"/>
                  </a:lnTo>
                  <a:lnTo>
                    <a:pt x="76" y="73"/>
                  </a:lnTo>
                  <a:lnTo>
                    <a:pt x="70" y="79"/>
                  </a:lnTo>
                  <a:lnTo>
                    <a:pt x="63" y="81"/>
                  </a:lnTo>
                  <a:lnTo>
                    <a:pt x="54" y="82"/>
                  </a:lnTo>
                  <a:lnTo>
                    <a:pt x="44" y="81"/>
                  </a:lnTo>
                  <a:lnTo>
                    <a:pt x="37" y="79"/>
                  </a:lnTo>
                  <a:lnTo>
                    <a:pt x="32" y="75"/>
                  </a:lnTo>
                  <a:lnTo>
                    <a:pt x="28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5" y="55"/>
                  </a:lnTo>
                  <a:lnTo>
                    <a:pt x="105" y="44"/>
                  </a:lnTo>
                  <a:lnTo>
                    <a:pt x="102" y="33"/>
                  </a:lnTo>
                  <a:lnTo>
                    <a:pt x="98" y="24"/>
                  </a:lnTo>
                  <a:lnTo>
                    <a:pt x="92" y="14"/>
                  </a:lnTo>
                  <a:lnTo>
                    <a:pt x="85" y="9"/>
                  </a:lnTo>
                  <a:lnTo>
                    <a:pt x="76" y="3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1" y="7"/>
                  </a:lnTo>
                  <a:lnTo>
                    <a:pt x="13" y="14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8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2" y="97"/>
                  </a:lnTo>
                  <a:lnTo>
                    <a:pt x="43" y="99"/>
                  </a:lnTo>
                  <a:lnTo>
                    <a:pt x="54" y="101"/>
                  </a:lnTo>
                  <a:lnTo>
                    <a:pt x="67" y="99"/>
                  </a:lnTo>
                  <a:lnTo>
                    <a:pt x="78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6" y="82"/>
                  </a:lnTo>
                  <a:lnTo>
                    <a:pt x="100" y="77"/>
                  </a:lnTo>
                  <a:lnTo>
                    <a:pt x="103" y="68"/>
                  </a:lnTo>
                  <a:lnTo>
                    <a:pt x="79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93"/>
            <p:cNvSpPr>
              <a:spLocks/>
            </p:cNvSpPr>
            <p:nvPr/>
          </p:nvSpPr>
          <p:spPr bwMode="auto">
            <a:xfrm>
              <a:off x="2054" y="2700"/>
              <a:ext cx="110" cy="96"/>
            </a:xfrm>
            <a:custGeom>
              <a:avLst/>
              <a:gdLst>
                <a:gd name="T0" fmla="*/ 24 w 112"/>
                <a:gd name="T1" fmla="*/ 0 h 96"/>
                <a:gd name="T2" fmla="*/ 55 w 112"/>
                <a:gd name="T3" fmla="*/ 72 h 96"/>
                <a:gd name="T4" fmla="*/ 84 w 112"/>
                <a:gd name="T5" fmla="*/ 0 h 96"/>
                <a:gd name="T6" fmla="*/ 108 w 112"/>
                <a:gd name="T7" fmla="*/ 0 h 96"/>
                <a:gd name="T8" fmla="*/ 64 w 112"/>
                <a:gd name="T9" fmla="*/ 96 h 96"/>
                <a:gd name="T10" fmla="*/ 42 w 112"/>
                <a:gd name="T11" fmla="*/ 96 h 96"/>
                <a:gd name="T12" fmla="*/ 0 w 112"/>
                <a:gd name="T13" fmla="*/ 0 h 96"/>
                <a:gd name="T14" fmla="*/ 24 w 112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96"/>
                <a:gd name="T26" fmla="*/ 112 w 11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96">
                  <a:moveTo>
                    <a:pt x="24" y="0"/>
                  </a:moveTo>
                  <a:lnTo>
                    <a:pt x="57" y="72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66" y="96"/>
                  </a:lnTo>
                  <a:lnTo>
                    <a:pt x="44" y="96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94"/>
            <p:cNvSpPr>
              <a:spLocks noEditPoints="1"/>
            </p:cNvSpPr>
            <p:nvPr/>
          </p:nvSpPr>
          <p:spPr bwMode="auto">
            <a:xfrm>
              <a:off x="2181" y="2700"/>
              <a:ext cx="105" cy="99"/>
            </a:xfrm>
            <a:custGeom>
              <a:avLst/>
              <a:gdLst>
                <a:gd name="T0" fmla="*/ 82 w 104"/>
                <a:gd name="T1" fmla="*/ 36 h 101"/>
                <a:gd name="T2" fmla="*/ 82 w 104"/>
                <a:gd name="T3" fmla="*/ 36 h 101"/>
                <a:gd name="T4" fmla="*/ 79 w 104"/>
                <a:gd name="T5" fmla="*/ 27 h 101"/>
                <a:gd name="T6" fmla="*/ 73 w 104"/>
                <a:gd name="T7" fmla="*/ 22 h 101"/>
                <a:gd name="T8" fmla="*/ 64 w 104"/>
                <a:gd name="T9" fmla="*/ 18 h 101"/>
                <a:gd name="T10" fmla="*/ 51 w 104"/>
                <a:gd name="T11" fmla="*/ 16 h 101"/>
                <a:gd name="T12" fmla="*/ 51 w 104"/>
                <a:gd name="T13" fmla="*/ 16 h 101"/>
                <a:gd name="T14" fmla="*/ 42 w 104"/>
                <a:gd name="T15" fmla="*/ 18 h 101"/>
                <a:gd name="T16" fmla="*/ 34 w 104"/>
                <a:gd name="T17" fmla="*/ 22 h 101"/>
                <a:gd name="T18" fmla="*/ 27 w 104"/>
                <a:gd name="T19" fmla="*/ 25 h 101"/>
                <a:gd name="T20" fmla="*/ 23 w 104"/>
                <a:gd name="T21" fmla="*/ 31 h 101"/>
                <a:gd name="T22" fmla="*/ 22 w 104"/>
                <a:gd name="T23" fmla="*/ 36 h 101"/>
                <a:gd name="T24" fmla="*/ 82 w 104"/>
                <a:gd name="T25" fmla="*/ 36 h 101"/>
                <a:gd name="T26" fmla="*/ 105 w 104"/>
                <a:gd name="T27" fmla="*/ 66 h 101"/>
                <a:gd name="T28" fmla="*/ 105 w 104"/>
                <a:gd name="T29" fmla="*/ 66 h 101"/>
                <a:gd name="T30" fmla="*/ 101 w 104"/>
                <a:gd name="T31" fmla="*/ 74 h 101"/>
                <a:gd name="T32" fmla="*/ 97 w 104"/>
                <a:gd name="T33" fmla="*/ 78 h 101"/>
                <a:gd name="T34" fmla="*/ 93 w 104"/>
                <a:gd name="T35" fmla="*/ 84 h 101"/>
                <a:gd name="T36" fmla="*/ 86 w 104"/>
                <a:gd name="T37" fmla="*/ 88 h 101"/>
                <a:gd name="T38" fmla="*/ 77 w 104"/>
                <a:gd name="T39" fmla="*/ 93 h 101"/>
                <a:gd name="T40" fmla="*/ 68 w 104"/>
                <a:gd name="T41" fmla="*/ 95 h 101"/>
                <a:gd name="T42" fmla="*/ 55 w 104"/>
                <a:gd name="T43" fmla="*/ 97 h 101"/>
                <a:gd name="T44" fmla="*/ 55 w 104"/>
                <a:gd name="T45" fmla="*/ 97 h 101"/>
                <a:gd name="T46" fmla="*/ 42 w 104"/>
                <a:gd name="T47" fmla="*/ 95 h 101"/>
                <a:gd name="T48" fmla="*/ 31 w 104"/>
                <a:gd name="T49" fmla="*/ 93 h 101"/>
                <a:gd name="T50" fmla="*/ 22 w 104"/>
                <a:gd name="T51" fmla="*/ 88 h 101"/>
                <a:gd name="T52" fmla="*/ 14 w 104"/>
                <a:gd name="T53" fmla="*/ 82 h 101"/>
                <a:gd name="T54" fmla="*/ 7 w 104"/>
                <a:gd name="T55" fmla="*/ 75 h 101"/>
                <a:gd name="T56" fmla="*/ 3 w 104"/>
                <a:gd name="T57" fmla="*/ 67 h 101"/>
                <a:gd name="T58" fmla="*/ 0 w 104"/>
                <a:gd name="T59" fmla="*/ 58 h 101"/>
                <a:gd name="T60" fmla="*/ 0 w 104"/>
                <a:gd name="T61" fmla="*/ 47 h 101"/>
                <a:gd name="T62" fmla="*/ 0 w 104"/>
                <a:gd name="T63" fmla="*/ 47 h 101"/>
                <a:gd name="T64" fmla="*/ 0 w 104"/>
                <a:gd name="T65" fmla="*/ 38 h 101"/>
                <a:gd name="T66" fmla="*/ 3 w 104"/>
                <a:gd name="T67" fmla="*/ 29 h 101"/>
                <a:gd name="T68" fmla="*/ 7 w 104"/>
                <a:gd name="T69" fmla="*/ 22 h 101"/>
                <a:gd name="T70" fmla="*/ 12 w 104"/>
                <a:gd name="T71" fmla="*/ 14 h 101"/>
                <a:gd name="T72" fmla="*/ 20 w 104"/>
                <a:gd name="T73" fmla="*/ 7 h 101"/>
                <a:gd name="T74" fmla="*/ 29 w 104"/>
                <a:gd name="T75" fmla="*/ 3 h 101"/>
                <a:gd name="T76" fmla="*/ 40 w 104"/>
                <a:gd name="T77" fmla="*/ 0 h 101"/>
                <a:gd name="T78" fmla="*/ 51 w 104"/>
                <a:gd name="T79" fmla="*/ 0 h 101"/>
                <a:gd name="T80" fmla="*/ 51 w 104"/>
                <a:gd name="T81" fmla="*/ 0 h 101"/>
                <a:gd name="T82" fmla="*/ 66 w 104"/>
                <a:gd name="T83" fmla="*/ 0 h 101"/>
                <a:gd name="T84" fmla="*/ 77 w 104"/>
                <a:gd name="T85" fmla="*/ 3 h 101"/>
                <a:gd name="T86" fmla="*/ 86 w 104"/>
                <a:gd name="T87" fmla="*/ 9 h 101"/>
                <a:gd name="T88" fmla="*/ 93 w 104"/>
                <a:gd name="T89" fmla="*/ 14 h 101"/>
                <a:gd name="T90" fmla="*/ 99 w 104"/>
                <a:gd name="T91" fmla="*/ 24 h 101"/>
                <a:gd name="T92" fmla="*/ 103 w 104"/>
                <a:gd name="T93" fmla="*/ 31 h 101"/>
                <a:gd name="T94" fmla="*/ 106 w 104"/>
                <a:gd name="T95" fmla="*/ 42 h 101"/>
                <a:gd name="T96" fmla="*/ 106 w 104"/>
                <a:gd name="T97" fmla="*/ 53 h 101"/>
                <a:gd name="T98" fmla="*/ 22 w 104"/>
                <a:gd name="T99" fmla="*/ 53 h 101"/>
                <a:gd name="T100" fmla="*/ 22 w 104"/>
                <a:gd name="T101" fmla="*/ 53 h 101"/>
                <a:gd name="T102" fmla="*/ 23 w 104"/>
                <a:gd name="T103" fmla="*/ 60 h 101"/>
                <a:gd name="T104" fmla="*/ 27 w 104"/>
                <a:gd name="T105" fmla="*/ 69 h 101"/>
                <a:gd name="T106" fmla="*/ 31 w 104"/>
                <a:gd name="T107" fmla="*/ 73 h 101"/>
                <a:gd name="T108" fmla="*/ 36 w 104"/>
                <a:gd name="T109" fmla="*/ 75 h 101"/>
                <a:gd name="T110" fmla="*/ 44 w 104"/>
                <a:gd name="T111" fmla="*/ 77 h 101"/>
                <a:gd name="T112" fmla="*/ 55 w 104"/>
                <a:gd name="T113" fmla="*/ 78 h 101"/>
                <a:gd name="T114" fmla="*/ 55 w 104"/>
                <a:gd name="T115" fmla="*/ 78 h 101"/>
                <a:gd name="T116" fmla="*/ 64 w 104"/>
                <a:gd name="T117" fmla="*/ 77 h 101"/>
                <a:gd name="T118" fmla="*/ 71 w 104"/>
                <a:gd name="T119" fmla="*/ 75 h 101"/>
                <a:gd name="T120" fmla="*/ 77 w 104"/>
                <a:gd name="T121" fmla="*/ 71 h 101"/>
                <a:gd name="T122" fmla="*/ 81 w 104"/>
                <a:gd name="T123" fmla="*/ 66 h 101"/>
                <a:gd name="T124" fmla="*/ 105 w 104"/>
                <a:gd name="T125" fmla="*/ 6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1"/>
                <a:gd name="T191" fmla="*/ 104 w 104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1">
                  <a:moveTo>
                    <a:pt x="80" y="38"/>
                  </a:moveTo>
                  <a:lnTo>
                    <a:pt x="80" y="38"/>
                  </a:lnTo>
                  <a:lnTo>
                    <a:pt x="77" y="29"/>
                  </a:lnTo>
                  <a:lnTo>
                    <a:pt x="71" y="22"/>
                  </a:lnTo>
                  <a:lnTo>
                    <a:pt x="62" y="18"/>
                  </a:lnTo>
                  <a:lnTo>
                    <a:pt x="51" y="16"/>
                  </a:lnTo>
                  <a:lnTo>
                    <a:pt x="42" y="18"/>
                  </a:lnTo>
                  <a:lnTo>
                    <a:pt x="34" y="22"/>
                  </a:lnTo>
                  <a:lnTo>
                    <a:pt x="27" y="27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80" y="38"/>
                  </a:lnTo>
                  <a:close/>
                  <a:moveTo>
                    <a:pt x="103" y="68"/>
                  </a:moveTo>
                  <a:lnTo>
                    <a:pt x="103" y="68"/>
                  </a:lnTo>
                  <a:lnTo>
                    <a:pt x="99" y="77"/>
                  </a:lnTo>
                  <a:lnTo>
                    <a:pt x="95" y="82"/>
                  </a:lnTo>
                  <a:lnTo>
                    <a:pt x="91" y="88"/>
                  </a:lnTo>
                  <a:lnTo>
                    <a:pt x="84" y="92"/>
                  </a:lnTo>
                  <a:lnTo>
                    <a:pt x="75" y="97"/>
                  </a:lnTo>
                  <a:lnTo>
                    <a:pt x="66" y="99"/>
                  </a:lnTo>
                  <a:lnTo>
                    <a:pt x="53" y="101"/>
                  </a:lnTo>
                  <a:lnTo>
                    <a:pt x="42" y="99"/>
                  </a:lnTo>
                  <a:lnTo>
                    <a:pt x="31" y="97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7" y="79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20" y="7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4"/>
                  </a:lnTo>
                  <a:lnTo>
                    <a:pt x="97" y="24"/>
                  </a:lnTo>
                  <a:lnTo>
                    <a:pt x="101" y="33"/>
                  </a:lnTo>
                  <a:lnTo>
                    <a:pt x="104" y="44"/>
                  </a:lnTo>
                  <a:lnTo>
                    <a:pt x="104" y="55"/>
                  </a:lnTo>
                  <a:lnTo>
                    <a:pt x="22" y="55"/>
                  </a:lnTo>
                  <a:lnTo>
                    <a:pt x="23" y="62"/>
                  </a:lnTo>
                  <a:lnTo>
                    <a:pt x="27" y="71"/>
                  </a:lnTo>
                  <a:lnTo>
                    <a:pt x="31" y="75"/>
                  </a:lnTo>
                  <a:lnTo>
                    <a:pt x="36" y="79"/>
                  </a:lnTo>
                  <a:lnTo>
                    <a:pt x="44" y="81"/>
                  </a:lnTo>
                  <a:lnTo>
                    <a:pt x="53" y="82"/>
                  </a:lnTo>
                  <a:lnTo>
                    <a:pt x="62" y="81"/>
                  </a:lnTo>
                  <a:lnTo>
                    <a:pt x="69" y="79"/>
                  </a:lnTo>
                  <a:lnTo>
                    <a:pt x="75" y="73"/>
                  </a:lnTo>
                  <a:lnTo>
                    <a:pt x="79" y="68"/>
                  </a:lnTo>
                  <a:lnTo>
                    <a:pt x="103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Rectangle 95"/>
            <p:cNvSpPr>
              <a:spLocks noChangeArrowheads="1"/>
            </p:cNvSpPr>
            <p:nvPr/>
          </p:nvSpPr>
          <p:spPr bwMode="auto">
            <a:xfrm>
              <a:off x="2313" y="2667"/>
              <a:ext cx="22" cy="129"/>
            </a:xfrm>
            <a:prstGeom prst="rect">
              <a:avLst/>
            </a:pr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1" name="Freeform 96"/>
            <p:cNvSpPr>
              <a:spLocks noEditPoints="1"/>
            </p:cNvSpPr>
            <p:nvPr/>
          </p:nvSpPr>
          <p:spPr bwMode="auto">
            <a:xfrm>
              <a:off x="2362" y="2700"/>
              <a:ext cx="105" cy="99"/>
            </a:xfrm>
            <a:custGeom>
              <a:avLst/>
              <a:gdLst>
                <a:gd name="T0" fmla="*/ 53 w 106"/>
                <a:gd name="T1" fmla="*/ 77 h 101"/>
                <a:gd name="T2" fmla="*/ 40 w 106"/>
                <a:gd name="T3" fmla="*/ 75 h 101"/>
                <a:gd name="T4" fmla="*/ 31 w 106"/>
                <a:gd name="T5" fmla="*/ 71 h 101"/>
                <a:gd name="T6" fmla="*/ 24 w 106"/>
                <a:gd name="T7" fmla="*/ 60 h 101"/>
                <a:gd name="T8" fmla="*/ 22 w 106"/>
                <a:gd name="T9" fmla="*/ 47 h 101"/>
                <a:gd name="T10" fmla="*/ 24 w 106"/>
                <a:gd name="T11" fmla="*/ 40 h 101"/>
                <a:gd name="T12" fmla="*/ 27 w 106"/>
                <a:gd name="T13" fmla="*/ 27 h 101"/>
                <a:gd name="T14" fmla="*/ 37 w 106"/>
                <a:gd name="T15" fmla="*/ 22 h 101"/>
                <a:gd name="T16" fmla="*/ 53 w 106"/>
                <a:gd name="T17" fmla="*/ 18 h 101"/>
                <a:gd name="T18" fmla="*/ 62 w 106"/>
                <a:gd name="T19" fmla="*/ 20 h 101"/>
                <a:gd name="T20" fmla="*/ 73 w 106"/>
                <a:gd name="T21" fmla="*/ 25 h 101"/>
                <a:gd name="T22" fmla="*/ 79 w 106"/>
                <a:gd name="T23" fmla="*/ 33 h 101"/>
                <a:gd name="T24" fmla="*/ 82 w 106"/>
                <a:gd name="T25" fmla="*/ 47 h 101"/>
                <a:gd name="T26" fmla="*/ 81 w 106"/>
                <a:gd name="T27" fmla="*/ 55 h 101"/>
                <a:gd name="T28" fmla="*/ 77 w 106"/>
                <a:gd name="T29" fmla="*/ 66 h 101"/>
                <a:gd name="T30" fmla="*/ 70 w 106"/>
                <a:gd name="T31" fmla="*/ 74 h 101"/>
                <a:gd name="T32" fmla="*/ 58 w 106"/>
                <a:gd name="T33" fmla="*/ 77 h 101"/>
                <a:gd name="T34" fmla="*/ 53 w 106"/>
                <a:gd name="T35" fmla="*/ 77 h 101"/>
                <a:gd name="T36" fmla="*/ 53 w 106"/>
                <a:gd name="T37" fmla="*/ 97 h 101"/>
                <a:gd name="T38" fmla="*/ 70 w 106"/>
                <a:gd name="T39" fmla="*/ 93 h 101"/>
                <a:gd name="T40" fmla="*/ 88 w 106"/>
                <a:gd name="T41" fmla="*/ 86 h 101"/>
                <a:gd name="T42" fmla="*/ 99 w 106"/>
                <a:gd name="T43" fmla="*/ 71 h 101"/>
                <a:gd name="T44" fmla="*/ 104 w 106"/>
                <a:gd name="T45" fmla="*/ 47 h 101"/>
                <a:gd name="T46" fmla="*/ 103 w 106"/>
                <a:gd name="T47" fmla="*/ 38 h 101"/>
                <a:gd name="T48" fmla="*/ 97 w 106"/>
                <a:gd name="T49" fmla="*/ 22 h 101"/>
                <a:gd name="T50" fmla="*/ 84 w 106"/>
                <a:gd name="T51" fmla="*/ 9 h 101"/>
                <a:gd name="T52" fmla="*/ 64 w 106"/>
                <a:gd name="T53" fmla="*/ 0 h 101"/>
                <a:gd name="T54" fmla="*/ 53 w 106"/>
                <a:gd name="T55" fmla="*/ 0 h 101"/>
                <a:gd name="T56" fmla="*/ 29 w 106"/>
                <a:gd name="T57" fmla="*/ 3 h 101"/>
                <a:gd name="T58" fmla="*/ 13 w 106"/>
                <a:gd name="T59" fmla="*/ 14 h 101"/>
                <a:gd name="T60" fmla="*/ 3 w 106"/>
                <a:gd name="T61" fmla="*/ 29 h 101"/>
                <a:gd name="T62" fmla="*/ 0 w 106"/>
                <a:gd name="T63" fmla="*/ 47 h 101"/>
                <a:gd name="T64" fmla="*/ 2 w 106"/>
                <a:gd name="T65" fmla="*/ 60 h 101"/>
                <a:gd name="T66" fmla="*/ 11 w 106"/>
                <a:gd name="T67" fmla="*/ 78 h 101"/>
                <a:gd name="T68" fmla="*/ 26 w 106"/>
                <a:gd name="T69" fmla="*/ 89 h 101"/>
                <a:gd name="T70" fmla="*/ 44 w 106"/>
                <a:gd name="T71" fmla="*/ 95 h 101"/>
                <a:gd name="T72" fmla="*/ 53 w 106"/>
                <a:gd name="T73" fmla="*/ 97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01"/>
                <a:gd name="T113" fmla="*/ 106 w 106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01">
                  <a:moveTo>
                    <a:pt x="53" y="81"/>
                  </a:moveTo>
                  <a:lnTo>
                    <a:pt x="53" y="81"/>
                  </a:lnTo>
                  <a:lnTo>
                    <a:pt x="46" y="81"/>
                  </a:lnTo>
                  <a:lnTo>
                    <a:pt x="40" y="79"/>
                  </a:lnTo>
                  <a:lnTo>
                    <a:pt x="35" y="77"/>
                  </a:lnTo>
                  <a:lnTo>
                    <a:pt x="31" y="73"/>
                  </a:lnTo>
                  <a:lnTo>
                    <a:pt x="27" y="68"/>
                  </a:lnTo>
                  <a:lnTo>
                    <a:pt x="24" y="62"/>
                  </a:lnTo>
                  <a:lnTo>
                    <a:pt x="22" y="57"/>
                  </a:lnTo>
                  <a:lnTo>
                    <a:pt x="22" y="49"/>
                  </a:lnTo>
                  <a:lnTo>
                    <a:pt x="24" y="42"/>
                  </a:lnTo>
                  <a:lnTo>
                    <a:pt x="26" y="35"/>
                  </a:lnTo>
                  <a:lnTo>
                    <a:pt x="27" y="29"/>
                  </a:lnTo>
                  <a:lnTo>
                    <a:pt x="31" y="25"/>
                  </a:lnTo>
                  <a:lnTo>
                    <a:pt x="37" y="22"/>
                  </a:lnTo>
                  <a:lnTo>
                    <a:pt x="42" y="20"/>
                  </a:lnTo>
                  <a:lnTo>
                    <a:pt x="53" y="18"/>
                  </a:lnTo>
                  <a:lnTo>
                    <a:pt x="64" y="20"/>
                  </a:lnTo>
                  <a:lnTo>
                    <a:pt x="70" y="22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1" y="35"/>
                  </a:lnTo>
                  <a:lnTo>
                    <a:pt x="83" y="42"/>
                  </a:lnTo>
                  <a:lnTo>
                    <a:pt x="84" y="49"/>
                  </a:lnTo>
                  <a:lnTo>
                    <a:pt x="83" y="57"/>
                  </a:lnTo>
                  <a:lnTo>
                    <a:pt x="83" y="62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60" y="81"/>
                  </a:lnTo>
                  <a:lnTo>
                    <a:pt x="53" y="81"/>
                  </a:lnTo>
                  <a:close/>
                  <a:moveTo>
                    <a:pt x="53" y="101"/>
                  </a:moveTo>
                  <a:lnTo>
                    <a:pt x="53" y="101"/>
                  </a:lnTo>
                  <a:lnTo>
                    <a:pt x="62" y="99"/>
                  </a:lnTo>
                  <a:lnTo>
                    <a:pt x="72" y="97"/>
                  </a:lnTo>
                  <a:lnTo>
                    <a:pt x="81" y="93"/>
                  </a:lnTo>
                  <a:lnTo>
                    <a:pt x="90" y="90"/>
                  </a:lnTo>
                  <a:lnTo>
                    <a:pt x="95" y="82"/>
                  </a:lnTo>
                  <a:lnTo>
                    <a:pt x="101" y="73"/>
                  </a:lnTo>
                  <a:lnTo>
                    <a:pt x="105" y="62"/>
                  </a:lnTo>
                  <a:lnTo>
                    <a:pt x="106" y="49"/>
                  </a:lnTo>
                  <a:lnTo>
                    <a:pt x="105" y="40"/>
                  </a:lnTo>
                  <a:lnTo>
                    <a:pt x="103" y="31"/>
                  </a:lnTo>
                  <a:lnTo>
                    <a:pt x="99" y="22"/>
                  </a:lnTo>
                  <a:lnTo>
                    <a:pt x="94" y="14"/>
                  </a:lnTo>
                  <a:lnTo>
                    <a:pt x="86" y="9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9" y="3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7" y="22"/>
                  </a:lnTo>
                  <a:lnTo>
                    <a:pt x="3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2"/>
                  </a:lnTo>
                  <a:lnTo>
                    <a:pt x="5" y="73"/>
                  </a:lnTo>
                  <a:lnTo>
                    <a:pt x="11" y="82"/>
                  </a:lnTo>
                  <a:lnTo>
                    <a:pt x="16" y="90"/>
                  </a:lnTo>
                  <a:lnTo>
                    <a:pt x="26" y="93"/>
                  </a:lnTo>
                  <a:lnTo>
                    <a:pt x="35" y="97"/>
                  </a:lnTo>
                  <a:lnTo>
                    <a:pt x="44" y="99"/>
                  </a:lnTo>
                  <a:lnTo>
                    <a:pt x="53" y="10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97"/>
            <p:cNvSpPr>
              <a:spLocks noEditPoints="1"/>
            </p:cNvSpPr>
            <p:nvPr/>
          </p:nvSpPr>
          <p:spPr bwMode="auto">
            <a:xfrm>
              <a:off x="2495" y="2700"/>
              <a:ext cx="107" cy="129"/>
            </a:xfrm>
            <a:custGeom>
              <a:avLst/>
              <a:gdLst>
                <a:gd name="T0" fmla="*/ 22 w 109"/>
                <a:gd name="T1" fmla="*/ 31 h 130"/>
                <a:gd name="T2" fmla="*/ 22 w 109"/>
                <a:gd name="T3" fmla="*/ 31 h 130"/>
                <a:gd name="T4" fmla="*/ 27 w 109"/>
                <a:gd name="T5" fmla="*/ 27 h 130"/>
                <a:gd name="T6" fmla="*/ 31 w 109"/>
                <a:gd name="T7" fmla="*/ 22 h 130"/>
                <a:gd name="T8" fmla="*/ 41 w 109"/>
                <a:gd name="T9" fmla="*/ 20 h 130"/>
                <a:gd name="T10" fmla="*/ 52 w 109"/>
                <a:gd name="T11" fmla="*/ 18 h 130"/>
                <a:gd name="T12" fmla="*/ 52 w 109"/>
                <a:gd name="T13" fmla="*/ 18 h 130"/>
                <a:gd name="T14" fmla="*/ 64 w 109"/>
                <a:gd name="T15" fmla="*/ 20 h 130"/>
                <a:gd name="T16" fmla="*/ 70 w 109"/>
                <a:gd name="T17" fmla="*/ 22 h 130"/>
                <a:gd name="T18" fmla="*/ 74 w 109"/>
                <a:gd name="T19" fmla="*/ 25 h 130"/>
                <a:gd name="T20" fmla="*/ 79 w 109"/>
                <a:gd name="T21" fmla="*/ 31 h 130"/>
                <a:gd name="T22" fmla="*/ 80 w 109"/>
                <a:gd name="T23" fmla="*/ 36 h 130"/>
                <a:gd name="T24" fmla="*/ 83 w 109"/>
                <a:gd name="T25" fmla="*/ 42 h 130"/>
                <a:gd name="T26" fmla="*/ 83 w 109"/>
                <a:gd name="T27" fmla="*/ 49 h 130"/>
                <a:gd name="T28" fmla="*/ 83 w 109"/>
                <a:gd name="T29" fmla="*/ 49 h 130"/>
                <a:gd name="T30" fmla="*/ 83 w 109"/>
                <a:gd name="T31" fmla="*/ 57 h 130"/>
                <a:gd name="T32" fmla="*/ 81 w 109"/>
                <a:gd name="T33" fmla="*/ 64 h 130"/>
                <a:gd name="T34" fmla="*/ 79 w 109"/>
                <a:gd name="T35" fmla="*/ 67 h 130"/>
                <a:gd name="T36" fmla="*/ 75 w 109"/>
                <a:gd name="T37" fmla="*/ 71 h 130"/>
                <a:gd name="T38" fmla="*/ 70 w 109"/>
                <a:gd name="T39" fmla="*/ 75 h 130"/>
                <a:gd name="T40" fmla="*/ 64 w 109"/>
                <a:gd name="T41" fmla="*/ 77 h 130"/>
                <a:gd name="T42" fmla="*/ 52 w 109"/>
                <a:gd name="T43" fmla="*/ 79 h 130"/>
                <a:gd name="T44" fmla="*/ 52 w 109"/>
                <a:gd name="T45" fmla="*/ 79 h 130"/>
                <a:gd name="T46" fmla="*/ 42 w 109"/>
                <a:gd name="T47" fmla="*/ 79 h 130"/>
                <a:gd name="T48" fmla="*/ 33 w 109"/>
                <a:gd name="T49" fmla="*/ 75 h 130"/>
                <a:gd name="T50" fmla="*/ 22 w 109"/>
                <a:gd name="T51" fmla="*/ 66 h 130"/>
                <a:gd name="T52" fmla="*/ 22 w 109"/>
                <a:gd name="T53" fmla="*/ 31 h 130"/>
                <a:gd name="T54" fmla="*/ 0 w 109"/>
                <a:gd name="T55" fmla="*/ 128 h 130"/>
                <a:gd name="T56" fmla="*/ 22 w 109"/>
                <a:gd name="T57" fmla="*/ 128 h 130"/>
                <a:gd name="T58" fmla="*/ 22 w 109"/>
                <a:gd name="T59" fmla="*/ 86 h 130"/>
                <a:gd name="T60" fmla="*/ 22 w 109"/>
                <a:gd name="T61" fmla="*/ 86 h 130"/>
                <a:gd name="T62" fmla="*/ 28 w 109"/>
                <a:gd name="T63" fmla="*/ 90 h 130"/>
                <a:gd name="T64" fmla="*/ 35 w 109"/>
                <a:gd name="T65" fmla="*/ 93 h 130"/>
                <a:gd name="T66" fmla="*/ 44 w 109"/>
                <a:gd name="T67" fmla="*/ 97 h 130"/>
                <a:gd name="T68" fmla="*/ 57 w 109"/>
                <a:gd name="T69" fmla="*/ 99 h 130"/>
                <a:gd name="T70" fmla="*/ 57 w 109"/>
                <a:gd name="T71" fmla="*/ 99 h 130"/>
                <a:gd name="T72" fmla="*/ 66 w 109"/>
                <a:gd name="T73" fmla="*/ 97 h 130"/>
                <a:gd name="T74" fmla="*/ 75 w 109"/>
                <a:gd name="T75" fmla="*/ 95 h 130"/>
                <a:gd name="T76" fmla="*/ 83 w 109"/>
                <a:gd name="T77" fmla="*/ 90 h 130"/>
                <a:gd name="T78" fmla="*/ 90 w 109"/>
                <a:gd name="T79" fmla="*/ 84 h 130"/>
                <a:gd name="T80" fmla="*/ 96 w 109"/>
                <a:gd name="T81" fmla="*/ 77 h 130"/>
                <a:gd name="T82" fmla="*/ 101 w 109"/>
                <a:gd name="T83" fmla="*/ 69 h 130"/>
                <a:gd name="T84" fmla="*/ 105 w 109"/>
                <a:gd name="T85" fmla="*/ 60 h 130"/>
                <a:gd name="T86" fmla="*/ 105 w 109"/>
                <a:gd name="T87" fmla="*/ 49 h 130"/>
                <a:gd name="T88" fmla="*/ 105 w 109"/>
                <a:gd name="T89" fmla="*/ 49 h 130"/>
                <a:gd name="T90" fmla="*/ 105 w 109"/>
                <a:gd name="T91" fmla="*/ 38 h 130"/>
                <a:gd name="T92" fmla="*/ 101 w 109"/>
                <a:gd name="T93" fmla="*/ 29 h 130"/>
                <a:gd name="T94" fmla="*/ 97 w 109"/>
                <a:gd name="T95" fmla="*/ 20 h 130"/>
                <a:gd name="T96" fmla="*/ 92 w 109"/>
                <a:gd name="T97" fmla="*/ 12 h 130"/>
                <a:gd name="T98" fmla="*/ 85 w 109"/>
                <a:gd name="T99" fmla="*/ 7 h 130"/>
                <a:gd name="T100" fmla="*/ 77 w 109"/>
                <a:gd name="T101" fmla="*/ 3 h 130"/>
                <a:gd name="T102" fmla="*/ 68 w 109"/>
                <a:gd name="T103" fmla="*/ 0 h 130"/>
                <a:gd name="T104" fmla="*/ 55 w 109"/>
                <a:gd name="T105" fmla="*/ 0 h 130"/>
                <a:gd name="T106" fmla="*/ 55 w 109"/>
                <a:gd name="T107" fmla="*/ 0 h 130"/>
                <a:gd name="T108" fmla="*/ 42 w 109"/>
                <a:gd name="T109" fmla="*/ 1 h 130"/>
                <a:gd name="T110" fmla="*/ 31 w 109"/>
                <a:gd name="T111" fmla="*/ 5 h 130"/>
                <a:gd name="T112" fmla="*/ 26 w 109"/>
                <a:gd name="T113" fmla="*/ 11 h 130"/>
                <a:gd name="T114" fmla="*/ 20 w 109"/>
                <a:gd name="T115" fmla="*/ 14 h 130"/>
                <a:gd name="T116" fmla="*/ 20 w 109"/>
                <a:gd name="T117" fmla="*/ 1 h 130"/>
                <a:gd name="T118" fmla="*/ 0 w 109"/>
                <a:gd name="T119" fmla="*/ 1 h 130"/>
                <a:gd name="T120" fmla="*/ 0 w 109"/>
                <a:gd name="T121" fmla="*/ 128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30"/>
                <a:gd name="T185" fmla="*/ 109 w 109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30">
                  <a:moveTo>
                    <a:pt x="22" y="31"/>
                  </a:moveTo>
                  <a:lnTo>
                    <a:pt x="22" y="31"/>
                  </a:lnTo>
                  <a:lnTo>
                    <a:pt x="28" y="27"/>
                  </a:lnTo>
                  <a:lnTo>
                    <a:pt x="33" y="22"/>
                  </a:lnTo>
                  <a:lnTo>
                    <a:pt x="43" y="20"/>
                  </a:lnTo>
                  <a:lnTo>
                    <a:pt x="54" y="18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6" y="25"/>
                  </a:lnTo>
                  <a:lnTo>
                    <a:pt x="81" y="31"/>
                  </a:lnTo>
                  <a:lnTo>
                    <a:pt x="83" y="36"/>
                  </a:lnTo>
                  <a:lnTo>
                    <a:pt x="87" y="42"/>
                  </a:lnTo>
                  <a:lnTo>
                    <a:pt x="87" y="49"/>
                  </a:lnTo>
                  <a:lnTo>
                    <a:pt x="87" y="57"/>
                  </a:lnTo>
                  <a:lnTo>
                    <a:pt x="85" y="64"/>
                  </a:lnTo>
                  <a:lnTo>
                    <a:pt x="81" y="69"/>
                  </a:lnTo>
                  <a:lnTo>
                    <a:pt x="77" y="73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54" y="81"/>
                  </a:lnTo>
                  <a:lnTo>
                    <a:pt x="44" y="81"/>
                  </a:lnTo>
                  <a:lnTo>
                    <a:pt x="35" y="77"/>
                  </a:lnTo>
                  <a:lnTo>
                    <a:pt x="22" y="68"/>
                  </a:lnTo>
                  <a:lnTo>
                    <a:pt x="22" y="31"/>
                  </a:lnTo>
                  <a:close/>
                  <a:moveTo>
                    <a:pt x="0" y="130"/>
                  </a:moveTo>
                  <a:lnTo>
                    <a:pt x="22" y="130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7" y="95"/>
                  </a:lnTo>
                  <a:lnTo>
                    <a:pt x="46" y="99"/>
                  </a:lnTo>
                  <a:lnTo>
                    <a:pt x="59" y="101"/>
                  </a:lnTo>
                  <a:lnTo>
                    <a:pt x="68" y="99"/>
                  </a:lnTo>
                  <a:lnTo>
                    <a:pt x="77" y="97"/>
                  </a:lnTo>
                  <a:lnTo>
                    <a:pt x="87" y="92"/>
                  </a:lnTo>
                  <a:lnTo>
                    <a:pt x="94" y="86"/>
                  </a:lnTo>
                  <a:lnTo>
                    <a:pt x="100" y="79"/>
                  </a:lnTo>
                  <a:lnTo>
                    <a:pt x="105" y="71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38"/>
                  </a:lnTo>
                  <a:lnTo>
                    <a:pt x="105" y="29"/>
                  </a:lnTo>
                  <a:lnTo>
                    <a:pt x="101" y="20"/>
                  </a:lnTo>
                  <a:lnTo>
                    <a:pt x="96" y="12"/>
                  </a:lnTo>
                  <a:lnTo>
                    <a:pt x="89" y="7"/>
                  </a:lnTo>
                  <a:lnTo>
                    <a:pt x="79" y="3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1"/>
                  </a:lnTo>
                  <a:lnTo>
                    <a:pt x="33" y="5"/>
                  </a:lnTo>
                  <a:lnTo>
                    <a:pt x="26" y="11"/>
                  </a:lnTo>
                  <a:lnTo>
                    <a:pt x="20" y="14"/>
                  </a:lnTo>
                  <a:lnTo>
                    <a:pt x="20" y="1"/>
                  </a:lnTo>
                  <a:lnTo>
                    <a:pt x="0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2627" y="2700"/>
              <a:ext cx="154" cy="96"/>
            </a:xfrm>
            <a:custGeom>
              <a:avLst/>
              <a:gdLst>
                <a:gd name="T0" fmla="*/ 0 w 154"/>
                <a:gd name="T1" fmla="*/ 1 h 97"/>
                <a:gd name="T2" fmla="*/ 22 w 154"/>
                <a:gd name="T3" fmla="*/ 1 h 97"/>
                <a:gd name="T4" fmla="*/ 22 w 154"/>
                <a:gd name="T5" fmla="*/ 12 h 97"/>
                <a:gd name="T6" fmla="*/ 22 w 154"/>
                <a:gd name="T7" fmla="*/ 12 h 97"/>
                <a:gd name="T8" fmla="*/ 27 w 154"/>
                <a:gd name="T9" fmla="*/ 9 h 97"/>
                <a:gd name="T10" fmla="*/ 33 w 154"/>
                <a:gd name="T11" fmla="*/ 3 h 97"/>
                <a:gd name="T12" fmla="*/ 42 w 154"/>
                <a:gd name="T13" fmla="*/ 0 h 97"/>
                <a:gd name="T14" fmla="*/ 53 w 154"/>
                <a:gd name="T15" fmla="*/ 0 h 97"/>
                <a:gd name="T16" fmla="*/ 53 w 154"/>
                <a:gd name="T17" fmla="*/ 0 h 97"/>
                <a:gd name="T18" fmla="*/ 66 w 154"/>
                <a:gd name="T19" fmla="*/ 1 h 97"/>
                <a:gd name="T20" fmla="*/ 75 w 154"/>
                <a:gd name="T21" fmla="*/ 5 h 97"/>
                <a:gd name="T22" fmla="*/ 81 w 154"/>
                <a:gd name="T23" fmla="*/ 9 h 97"/>
                <a:gd name="T24" fmla="*/ 84 w 154"/>
                <a:gd name="T25" fmla="*/ 14 h 97"/>
                <a:gd name="T26" fmla="*/ 84 w 154"/>
                <a:gd name="T27" fmla="*/ 14 h 97"/>
                <a:gd name="T28" fmla="*/ 90 w 154"/>
                <a:gd name="T29" fmla="*/ 9 h 97"/>
                <a:gd name="T30" fmla="*/ 95 w 154"/>
                <a:gd name="T31" fmla="*/ 5 h 97"/>
                <a:gd name="T32" fmla="*/ 106 w 154"/>
                <a:gd name="T33" fmla="*/ 1 h 97"/>
                <a:gd name="T34" fmla="*/ 117 w 154"/>
                <a:gd name="T35" fmla="*/ 0 h 97"/>
                <a:gd name="T36" fmla="*/ 117 w 154"/>
                <a:gd name="T37" fmla="*/ 0 h 97"/>
                <a:gd name="T38" fmla="*/ 132 w 154"/>
                <a:gd name="T39" fmla="*/ 1 h 97"/>
                <a:gd name="T40" fmla="*/ 139 w 154"/>
                <a:gd name="T41" fmla="*/ 3 h 97"/>
                <a:gd name="T42" fmla="*/ 143 w 154"/>
                <a:gd name="T43" fmla="*/ 7 h 97"/>
                <a:gd name="T44" fmla="*/ 149 w 154"/>
                <a:gd name="T45" fmla="*/ 11 h 97"/>
                <a:gd name="T46" fmla="*/ 152 w 154"/>
                <a:gd name="T47" fmla="*/ 16 h 97"/>
                <a:gd name="T48" fmla="*/ 154 w 154"/>
                <a:gd name="T49" fmla="*/ 22 h 97"/>
                <a:gd name="T50" fmla="*/ 154 w 154"/>
                <a:gd name="T51" fmla="*/ 29 h 97"/>
                <a:gd name="T52" fmla="*/ 154 w 154"/>
                <a:gd name="T53" fmla="*/ 95 h 97"/>
                <a:gd name="T54" fmla="*/ 132 w 154"/>
                <a:gd name="T55" fmla="*/ 95 h 97"/>
                <a:gd name="T56" fmla="*/ 132 w 154"/>
                <a:gd name="T57" fmla="*/ 40 h 97"/>
                <a:gd name="T58" fmla="*/ 132 w 154"/>
                <a:gd name="T59" fmla="*/ 40 h 97"/>
                <a:gd name="T60" fmla="*/ 132 w 154"/>
                <a:gd name="T61" fmla="*/ 29 h 97"/>
                <a:gd name="T62" fmla="*/ 128 w 154"/>
                <a:gd name="T63" fmla="*/ 24 h 97"/>
                <a:gd name="T64" fmla="*/ 121 w 154"/>
                <a:gd name="T65" fmla="*/ 18 h 97"/>
                <a:gd name="T66" fmla="*/ 114 w 154"/>
                <a:gd name="T67" fmla="*/ 18 h 97"/>
                <a:gd name="T68" fmla="*/ 114 w 154"/>
                <a:gd name="T69" fmla="*/ 18 h 97"/>
                <a:gd name="T70" fmla="*/ 105 w 154"/>
                <a:gd name="T71" fmla="*/ 20 h 97"/>
                <a:gd name="T72" fmla="*/ 99 w 154"/>
                <a:gd name="T73" fmla="*/ 22 h 97"/>
                <a:gd name="T74" fmla="*/ 88 w 154"/>
                <a:gd name="T75" fmla="*/ 29 h 97"/>
                <a:gd name="T76" fmla="*/ 88 w 154"/>
                <a:gd name="T77" fmla="*/ 95 h 97"/>
                <a:gd name="T78" fmla="*/ 66 w 154"/>
                <a:gd name="T79" fmla="*/ 95 h 97"/>
                <a:gd name="T80" fmla="*/ 66 w 154"/>
                <a:gd name="T81" fmla="*/ 40 h 97"/>
                <a:gd name="T82" fmla="*/ 66 w 154"/>
                <a:gd name="T83" fmla="*/ 40 h 97"/>
                <a:gd name="T84" fmla="*/ 66 w 154"/>
                <a:gd name="T85" fmla="*/ 29 h 97"/>
                <a:gd name="T86" fmla="*/ 62 w 154"/>
                <a:gd name="T87" fmla="*/ 24 h 97"/>
                <a:gd name="T88" fmla="*/ 55 w 154"/>
                <a:gd name="T89" fmla="*/ 18 h 97"/>
                <a:gd name="T90" fmla="*/ 47 w 154"/>
                <a:gd name="T91" fmla="*/ 18 h 97"/>
                <a:gd name="T92" fmla="*/ 47 w 154"/>
                <a:gd name="T93" fmla="*/ 18 h 97"/>
                <a:gd name="T94" fmla="*/ 38 w 154"/>
                <a:gd name="T95" fmla="*/ 20 h 97"/>
                <a:gd name="T96" fmla="*/ 33 w 154"/>
                <a:gd name="T97" fmla="*/ 22 h 97"/>
                <a:gd name="T98" fmla="*/ 22 w 154"/>
                <a:gd name="T99" fmla="*/ 29 h 97"/>
                <a:gd name="T100" fmla="*/ 22 w 154"/>
                <a:gd name="T101" fmla="*/ 95 h 97"/>
                <a:gd name="T102" fmla="*/ 0 w 154"/>
                <a:gd name="T103" fmla="*/ 95 h 97"/>
                <a:gd name="T104" fmla="*/ 0 w 154"/>
                <a:gd name="T105" fmla="*/ 1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4"/>
                <a:gd name="T160" fmla="*/ 0 h 97"/>
                <a:gd name="T161" fmla="*/ 154 w 154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4" h="97">
                  <a:moveTo>
                    <a:pt x="0" y="1"/>
                  </a:moveTo>
                  <a:lnTo>
                    <a:pt x="22" y="1"/>
                  </a:lnTo>
                  <a:lnTo>
                    <a:pt x="22" y="12"/>
                  </a:lnTo>
                  <a:lnTo>
                    <a:pt x="27" y="9"/>
                  </a:lnTo>
                  <a:lnTo>
                    <a:pt x="33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75" y="5"/>
                  </a:lnTo>
                  <a:lnTo>
                    <a:pt x="81" y="9"/>
                  </a:lnTo>
                  <a:lnTo>
                    <a:pt x="84" y="14"/>
                  </a:lnTo>
                  <a:lnTo>
                    <a:pt x="90" y="9"/>
                  </a:lnTo>
                  <a:lnTo>
                    <a:pt x="95" y="5"/>
                  </a:lnTo>
                  <a:lnTo>
                    <a:pt x="106" y="1"/>
                  </a:lnTo>
                  <a:lnTo>
                    <a:pt x="117" y="0"/>
                  </a:lnTo>
                  <a:lnTo>
                    <a:pt x="132" y="1"/>
                  </a:lnTo>
                  <a:lnTo>
                    <a:pt x="139" y="3"/>
                  </a:lnTo>
                  <a:lnTo>
                    <a:pt x="143" y="7"/>
                  </a:lnTo>
                  <a:lnTo>
                    <a:pt x="149" y="11"/>
                  </a:lnTo>
                  <a:lnTo>
                    <a:pt x="152" y="16"/>
                  </a:lnTo>
                  <a:lnTo>
                    <a:pt x="154" y="22"/>
                  </a:lnTo>
                  <a:lnTo>
                    <a:pt x="154" y="29"/>
                  </a:lnTo>
                  <a:lnTo>
                    <a:pt x="154" y="97"/>
                  </a:lnTo>
                  <a:lnTo>
                    <a:pt x="132" y="97"/>
                  </a:lnTo>
                  <a:lnTo>
                    <a:pt x="132" y="40"/>
                  </a:lnTo>
                  <a:lnTo>
                    <a:pt x="132" y="29"/>
                  </a:lnTo>
                  <a:lnTo>
                    <a:pt x="128" y="24"/>
                  </a:lnTo>
                  <a:lnTo>
                    <a:pt x="121" y="18"/>
                  </a:lnTo>
                  <a:lnTo>
                    <a:pt x="114" y="18"/>
                  </a:lnTo>
                  <a:lnTo>
                    <a:pt x="105" y="20"/>
                  </a:lnTo>
                  <a:lnTo>
                    <a:pt x="99" y="22"/>
                  </a:lnTo>
                  <a:lnTo>
                    <a:pt x="88" y="29"/>
                  </a:lnTo>
                  <a:lnTo>
                    <a:pt x="88" y="97"/>
                  </a:lnTo>
                  <a:lnTo>
                    <a:pt x="66" y="97"/>
                  </a:lnTo>
                  <a:lnTo>
                    <a:pt x="66" y="40"/>
                  </a:lnTo>
                  <a:lnTo>
                    <a:pt x="66" y="29"/>
                  </a:lnTo>
                  <a:lnTo>
                    <a:pt x="62" y="24"/>
                  </a:lnTo>
                  <a:lnTo>
                    <a:pt x="55" y="18"/>
                  </a:lnTo>
                  <a:lnTo>
                    <a:pt x="47" y="18"/>
                  </a:lnTo>
                  <a:lnTo>
                    <a:pt x="38" y="20"/>
                  </a:lnTo>
                  <a:lnTo>
                    <a:pt x="33" y="22"/>
                  </a:lnTo>
                  <a:lnTo>
                    <a:pt x="22" y="29"/>
                  </a:lnTo>
                  <a:lnTo>
                    <a:pt x="22" y="97"/>
                  </a:lnTo>
                  <a:lnTo>
                    <a:pt x="0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99"/>
            <p:cNvSpPr>
              <a:spLocks noEditPoints="1"/>
            </p:cNvSpPr>
            <p:nvPr/>
          </p:nvSpPr>
          <p:spPr bwMode="auto">
            <a:xfrm>
              <a:off x="2805" y="2700"/>
              <a:ext cx="107" cy="99"/>
            </a:xfrm>
            <a:custGeom>
              <a:avLst/>
              <a:gdLst>
                <a:gd name="T0" fmla="*/ 24 w 107"/>
                <a:gd name="T1" fmla="*/ 36 h 101"/>
                <a:gd name="T2" fmla="*/ 24 w 107"/>
                <a:gd name="T3" fmla="*/ 36 h 101"/>
                <a:gd name="T4" fmla="*/ 26 w 107"/>
                <a:gd name="T5" fmla="*/ 31 h 101"/>
                <a:gd name="T6" fmla="*/ 28 w 107"/>
                <a:gd name="T7" fmla="*/ 25 h 101"/>
                <a:gd name="T8" fmla="*/ 35 w 107"/>
                <a:gd name="T9" fmla="*/ 22 h 101"/>
                <a:gd name="T10" fmla="*/ 44 w 107"/>
                <a:gd name="T11" fmla="*/ 18 h 101"/>
                <a:gd name="T12" fmla="*/ 53 w 107"/>
                <a:gd name="T13" fmla="*/ 16 h 101"/>
                <a:gd name="T14" fmla="*/ 53 w 107"/>
                <a:gd name="T15" fmla="*/ 16 h 101"/>
                <a:gd name="T16" fmla="*/ 64 w 107"/>
                <a:gd name="T17" fmla="*/ 18 h 101"/>
                <a:gd name="T18" fmla="*/ 72 w 107"/>
                <a:gd name="T19" fmla="*/ 22 h 101"/>
                <a:gd name="T20" fmla="*/ 79 w 107"/>
                <a:gd name="T21" fmla="*/ 27 h 101"/>
                <a:gd name="T22" fmla="*/ 83 w 107"/>
                <a:gd name="T23" fmla="*/ 36 h 101"/>
                <a:gd name="T24" fmla="*/ 24 w 107"/>
                <a:gd name="T25" fmla="*/ 36 h 101"/>
                <a:gd name="T26" fmla="*/ 81 w 107"/>
                <a:gd name="T27" fmla="*/ 66 h 101"/>
                <a:gd name="T28" fmla="*/ 81 w 107"/>
                <a:gd name="T29" fmla="*/ 66 h 101"/>
                <a:gd name="T30" fmla="*/ 77 w 107"/>
                <a:gd name="T31" fmla="*/ 71 h 101"/>
                <a:gd name="T32" fmla="*/ 72 w 107"/>
                <a:gd name="T33" fmla="*/ 75 h 101"/>
                <a:gd name="T34" fmla="*/ 64 w 107"/>
                <a:gd name="T35" fmla="*/ 77 h 101"/>
                <a:gd name="T36" fmla="*/ 53 w 107"/>
                <a:gd name="T37" fmla="*/ 78 h 101"/>
                <a:gd name="T38" fmla="*/ 53 w 107"/>
                <a:gd name="T39" fmla="*/ 78 h 101"/>
                <a:gd name="T40" fmla="*/ 46 w 107"/>
                <a:gd name="T41" fmla="*/ 77 h 101"/>
                <a:gd name="T42" fmla="*/ 39 w 107"/>
                <a:gd name="T43" fmla="*/ 75 h 101"/>
                <a:gd name="T44" fmla="*/ 33 w 107"/>
                <a:gd name="T45" fmla="*/ 73 h 101"/>
                <a:gd name="T46" fmla="*/ 30 w 107"/>
                <a:gd name="T47" fmla="*/ 69 h 101"/>
                <a:gd name="T48" fmla="*/ 24 w 107"/>
                <a:gd name="T49" fmla="*/ 60 h 101"/>
                <a:gd name="T50" fmla="*/ 22 w 107"/>
                <a:gd name="T51" fmla="*/ 53 h 101"/>
                <a:gd name="T52" fmla="*/ 107 w 107"/>
                <a:gd name="T53" fmla="*/ 53 h 101"/>
                <a:gd name="T54" fmla="*/ 107 w 107"/>
                <a:gd name="T55" fmla="*/ 53 h 101"/>
                <a:gd name="T56" fmla="*/ 105 w 107"/>
                <a:gd name="T57" fmla="*/ 42 h 101"/>
                <a:gd name="T58" fmla="*/ 103 w 107"/>
                <a:gd name="T59" fmla="*/ 31 h 101"/>
                <a:gd name="T60" fmla="*/ 99 w 107"/>
                <a:gd name="T61" fmla="*/ 24 h 101"/>
                <a:gd name="T62" fmla="*/ 94 w 107"/>
                <a:gd name="T63" fmla="*/ 14 h 101"/>
                <a:gd name="T64" fmla="*/ 87 w 107"/>
                <a:gd name="T65" fmla="*/ 9 h 101"/>
                <a:gd name="T66" fmla="*/ 77 w 107"/>
                <a:gd name="T67" fmla="*/ 3 h 101"/>
                <a:gd name="T68" fmla="*/ 66 w 107"/>
                <a:gd name="T69" fmla="*/ 0 h 101"/>
                <a:gd name="T70" fmla="*/ 53 w 107"/>
                <a:gd name="T71" fmla="*/ 0 h 101"/>
                <a:gd name="T72" fmla="*/ 53 w 107"/>
                <a:gd name="T73" fmla="*/ 0 h 101"/>
                <a:gd name="T74" fmla="*/ 41 w 107"/>
                <a:gd name="T75" fmla="*/ 0 h 101"/>
                <a:gd name="T76" fmla="*/ 30 w 107"/>
                <a:gd name="T77" fmla="*/ 3 h 101"/>
                <a:gd name="T78" fmla="*/ 22 w 107"/>
                <a:gd name="T79" fmla="*/ 7 h 101"/>
                <a:gd name="T80" fmla="*/ 15 w 107"/>
                <a:gd name="T81" fmla="*/ 14 h 101"/>
                <a:gd name="T82" fmla="*/ 7 w 107"/>
                <a:gd name="T83" fmla="*/ 22 h 101"/>
                <a:gd name="T84" fmla="*/ 4 w 107"/>
                <a:gd name="T85" fmla="*/ 29 h 101"/>
                <a:gd name="T86" fmla="*/ 2 w 107"/>
                <a:gd name="T87" fmla="*/ 38 h 101"/>
                <a:gd name="T88" fmla="*/ 0 w 107"/>
                <a:gd name="T89" fmla="*/ 47 h 101"/>
                <a:gd name="T90" fmla="*/ 0 w 107"/>
                <a:gd name="T91" fmla="*/ 47 h 101"/>
                <a:gd name="T92" fmla="*/ 2 w 107"/>
                <a:gd name="T93" fmla="*/ 58 h 101"/>
                <a:gd name="T94" fmla="*/ 4 w 107"/>
                <a:gd name="T95" fmla="*/ 67 h 101"/>
                <a:gd name="T96" fmla="*/ 9 w 107"/>
                <a:gd name="T97" fmla="*/ 75 h 101"/>
                <a:gd name="T98" fmla="*/ 15 w 107"/>
                <a:gd name="T99" fmla="*/ 82 h 101"/>
                <a:gd name="T100" fmla="*/ 22 w 107"/>
                <a:gd name="T101" fmla="*/ 88 h 101"/>
                <a:gd name="T102" fmla="*/ 31 w 107"/>
                <a:gd name="T103" fmla="*/ 93 h 101"/>
                <a:gd name="T104" fmla="*/ 42 w 107"/>
                <a:gd name="T105" fmla="*/ 95 h 101"/>
                <a:gd name="T106" fmla="*/ 55 w 107"/>
                <a:gd name="T107" fmla="*/ 97 h 101"/>
                <a:gd name="T108" fmla="*/ 55 w 107"/>
                <a:gd name="T109" fmla="*/ 97 h 101"/>
                <a:gd name="T110" fmla="*/ 66 w 107"/>
                <a:gd name="T111" fmla="*/ 95 h 101"/>
                <a:gd name="T112" fmla="*/ 77 w 107"/>
                <a:gd name="T113" fmla="*/ 93 h 101"/>
                <a:gd name="T114" fmla="*/ 85 w 107"/>
                <a:gd name="T115" fmla="*/ 88 h 101"/>
                <a:gd name="T116" fmla="*/ 92 w 107"/>
                <a:gd name="T117" fmla="*/ 84 h 101"/>
                <a:gd name="T118" fmla="*/ 98 w 107"/>
                <a:gd name="T119" fmla="*/ 78 h 101"/>
                <a:gd name="T120" fmla="*/ 101 w 107"/>
                <a:gd name="T121" fmla="*/ 74 h 101"/>
                <a:gd name="T122" fmla="*/ 105 w 107"/>
                <a:gd name="T123" fmla="*/ 66 h 101"/>
                <a:gd name="T124" fmla="*/ 81 w 107"/>
                <a:gd name="T125" fmla="*/ 6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"/>
                <a:gd name="T190" fmla="*/ 0 h 101"/>
                <a:gd name="T191" fmla="*/ 107 w 107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" h="101">
                  <a:moveTo>
                    <a:pt x="24" y="38"/>
                  </a:moveTo>
                  <a:lnTo>
                    <a:pt x="24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4" y="18"/>
                  </a:lnTo>
                  <a:lnTo>
                    <a:pt x="53" y="16"/>
                  </a:lnTo>
                  <a:lnTo>
                    <a:pt x="64" y="18"/>
                  </a:lnTo>
                  <a:lnTo>
                    <a:pt x="72" y="22"/>
                  </a:lnTo>
                  <a:lnTo>
                    <a:pt x="79" y="29"/>
                  </a:lnTo>
                  <a:lnTo>
                    <a:pt x="83" y="38"/>
                  </a:lnTo>
                  <a:lnTo>
                    <a:pt x="24" y="38"/>
                  </a:lnTo>
                  <a:close/>
                  <a:moveTo>
                    <a:pt x="81" y="68"/>
                  </a:moveTo>
                  <a:lnTo>
                    <a:pt x="81" y="68"/>
                  </a:lnTo>
                  <a:lnTo>
                    <a:pt x="77" y="73"/>
                  </a:lnTo>
                  <a:lnTo>
                    <a:pt x="72" y="79"/>
                  </a:lnTo>
                  <a:lnTo>
                    <a:pt x="64" y="81"/>
                  </a:lnTo>
                  <a:lnTo>
                    <a:pt x="53" y="82"/>
                  </a:lnTo>
                  <a:lnTo>
                    <a:pt x="46" y="81"/>
                  </a:lnTo>
                  <a:lnTo>
                    <a:pt x="39" y="79"/>
                  </a:lnTo>
                  <a:lnTo>
                    <a:pt x="33" y="75"/>
                  </a:lnTo>
                  <a:lnTo>
                    <a:pt x="30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7" y="55"/>
                  </a:lnTo>
                  <a:lnTo>
                    <a:pt x="105" y="44"/>
                  </a:lnTo>
                  <a:lnTo>
                    <a:pt x="103" y="33"/>
                  </a:lnTo>
                  <a:lnTo>
                    <a:pt x="99" y="24"/>
                  </a:lnTo>
                  <a:lnTo>
                    <a:pt x="94" y="14"/>
                  </a:lnTo>
                  <a:lnTo>
                    <a:pt x="87" y="9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2" y="7"/>
                  </a:lnTo>
                  <a:lnTo>
                    <a:pt x="15" y="14"/>
                  </a:lnTo>
                  <a:lnTo>
                    <a:pt x="7" y="22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9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1" y="97"/>
                  </a:lnTo>
                  <a:lnTo>
                    <a:pt x="42" y="99"/>
                  </a:lnTo>
                  <a:lnTo>
                    <a:pt x="55" y="101"/>
                  </a:lnTo>
                  <a:lnTo>
                    <a:pt x="66" y="99"/>
                  </a:lnTo>
                  <a:lnTo>
                    <a:pt x="77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8" y="82"/>
                  </a:lnTo>
                  <a:lnTo>
                    <a:pt x="101" y="77"/>
                  </a:lnTo>
                  <a:lnTo>
                    <a:pt x="105" y="68"/>
                  </a:lnTo>
                  <a:lnTo>
                    <a:pt x="81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2935" y="2700"/>
              <a:ext cx="96" cy="96"/>
            </a:xfrm>
            <a:custGeom>
              <a:avLst/>
              <a:gdLst>
                <a:gd name="T0" fmla="*/ 0 w 95"/>
                <a:gd name="T1" fmla="*/ 95 h 97"/>
                <a:gd name="T2" fmla="*/ 22 w 95"/>
                <a:gd name="T3" fmla="*/ 95 h 97"/>
                <a:gd name="T4" fmla="*/ 22 w 95"/>
                <a:gd name="T5" fmla="*/ 31 h 97"/>
                <a:gd name="T6" fmla="*/ 22 w 95"/>
                <a:gd name="T7" fmla="*/ 31 h 97"/>
                <a:gd name="T8" fmla="*/ 27 w 95"/>
                <a:gd name="T9" fmla="*/ 27 h 97"/>
                <a:gd name="T10" fmla="*/ 33 w 95"/>
                <a:gd name="T11" fmla="*/ 22 h 97"/>
                <a:gd name="T12" fmla="*/ 40 w 95"/>
                <a:gd name="T13" fmla="*/ 20 h 97"/>
                <a:gd name="T14" fmla="*/ 55 w 95"/>
                <a:gd name="T15" fmla="*/ 18 h 97"/>
                <a:gd name="T16" fmla="*/ 55 w 95"/>
                <a:gd name="T17" fmla="*/ 18 h 97"/>
                <a:gd name="T18" fmla="*/ 64 w 95"/>
                <a:gd name="T19" fmla="*/ 20 h 97"/>
                <a:gd name="T20" fmla="*/ 68 w 95"/>
                <a:gd name="T21" fmla="*/ 22 h 97"/>
                <a:gd name="T22" fmla="*/ 70 w 95"/>
                <a:gd name="T23" fmla="*/ 24 h 97"/>
                <a:gd name="T24" fmla="*/ 73 w 95"/>
                <a:gd name="T25" fmla="*/ 33 h 97"/>
                <a:gd name="T26" fmla="*/ 75 w 95"/>
                <a:gd name="T27" fmla="*/ 44 h 97"/>
                <a:gd name="T28" fmla="*/ 75 w 95"/>
                <a:gd name="T29" fmla="*/ 95 h 97"/>
                <a:gd name="T30" fmla="*/ 97 w 95"/>
                <a:gd name="T31" fmla="*/ 95 h 97"/>
                <a:gd name="T32" fmla="*/ 97 w 95"/>
                <a:gd name="T33" fmla="*/ 36 h 97"/>
                <a:gd name="T34" fmla="*/ 97 w 95"/>
                <a:gd name="T35" fmla="*/ 36 h 97"/>
                <a:gd name="T36" fmla="*/ 96 w 95"/>
                <a:gd name="T37" fmla="*/ 27 h 97"/>
                <a:gd name="T38" fmla="*/ 94 w 95"/>
                <a:gd name="T39" fmla="*/ 18 h 97"/>
                <a:gd name="T40" fmla="*/ 90 w 95"/>
                <a:gd name="T41" fmla="*/ 12 h 97"/>
                <a:gd name="T42" fmla="*/ 84 w 95"/>
                <a:gd name="T43" fmla="*/ 7 h 97"/>
                <a:gd name="T44" fmla="*/ 79 w 95"/>
                <a:gd name="T45" fmla="*/ 3 h 97"/>
                <a:gd name="T46" fmla="*/ 73 w 95"/>
                <a:gd name="T47" fmla="*/ 1 h 97"/>
                <a:gd name="T48" fmla="*/ 59 w 95"/>
                <a:gd name="T49" fmla="*/ 0 h 97"/>
                <a:gd name="T50" fmla="*/ 59 w 95"/>
                <a:gd name="T51" fmla="*/ 0 h 97"/>
                <a:gd name="T52" fmla="*/ 44 w 95"/>
                <a:gd name="T53" fmla="*/ 0 h 97"/>
                <a:gd name="T54" fmla="*/ 35 w 95"/>
                <a:gd name="T55" fmla="*/ 3 h 97"/>
                <a:gd name="T56" fmla="*/ 27 w 95"/>
                <a:gd name="T57" fmla="*/ 9 h 97"/>
                <a:gd name="T58" fmla="*/ 22 w 95"/>
                <a:gd name="T59" fmla="*/ 14 h 97"/>
                <a:gd name="T60" fmla="*/ 22 w 95"/>
                <a:gd name="T61" fmla="*/ 1 h 97"/>
                <a:gd name="T62" fmla="*/ 0 w 95"/>
                <a:gd name="T63" fmla="*/ 1 h 97"/>
                <a:gd name="T64" fmla="*/ 0 w 95"/>
                <a:gd name="T65" fmla="*/ 9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97"/>
                <a:gd name="T101" fmla="*/ 95 w 95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97">
                  <a:moveTo>
                    <a:pt x="0" y="97"/>
                  </a:moveTo>
                  <a:lnTo>
                    <a:pt x="22" y="97"/>
                  </a:lnTo>
                  <a:lnTo>
                    <a:pt x="22" y="31"/>
                  </a:lnTo>
                  <a:lnTo>
                    <a:pt x="27" y="27"/>
                  </a:lnTo>
                  <a:lnTo>
                    <a:pt x="33" y="22"/>
                  </a:lnTo>
                  <a:lnTo>
                    <a:pt x="40" y="20"/>
                  </a:lnTo>
                  <a:lnTo>
                    <a:pt x="53" y="18"/>
                  </a:lnTo>
                  <a:lnTo>
                    <a:pt x="62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1" y="33"/>
                  </a:lnTo>
                  <a:lnTo>
                    <a:pt x="73" y="44"/>
                  </a:lnTo>
                  <a:lnTo>
                    <a:pt x="73" y="97"/>
                  </a:lnTo>
                  <a:lnTo>
                    <a:pt x="95" y="97"/>
                  </a:lnTo>
                  <a:lnTo>
                    <a:pt x="95" y="36"/>
                  </a:lnTo>
                  <a:lnTo>
                    <a:pt x="94" y="27"/>
                  </a:lnTo>
                  <a:lnTo>
                    <a:pt x="92" y="18"/>
                  </a:lnTo>
                  <a:lnTo>
                    <a:pt x="88" y="12"/>
                  </a:lnTo>
                  <a:lnTo>
                    <a:pt x="82" y="7"/>
                  </a:lnTo>
                  <a:lnTo>
                    <a:pt x="77" y="3"/>
                  </a:lnTo>
                  <a:lnTo>
                    <a:pt x="71" y="1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5" y="3"/>
                  </a:lnTo>
                  <a:lnTo>
                    <a:pt x="27" y="9"/>
                  </a:lnTo>
                  <a:lnTo>
                    <a:pt x="22" y="14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101"/>
            <p:cNvSpPr>
              <a:spLocks/>
            </p:cNvSpPr>
            <p:nvPr/>
          </p:nvSpPr>
          <p:spPr bwMode="auto">
            <a:xfrm>
              <a:off x="3053" y="2672"/>
              <a:ext cx="69" cy="127"/>
            </a:xfrm>
            <a:custGeom>
              <a:avLst/>
              <a:gdLst>
                <a:gd name="T0" fmla="*/ 0 w 71"/>
                <a:gd name="T1" fmla="*/ 31 h 127"/>
                <a:gd name="T2" fmla="*/ 16 w 71"/>
                <a:gd name="T3" fmla="*/ 31 h 127"/>
                <a:gd name="T4" fmla="*/ 16 w 71"/>
                <a:gd name="T5" fmla="*/ 0 h 127"/>
                <a:gd name="T6" fmla="*/ 36 w 71"/>
                <a:gd name="T7" fmla="*/ 0 h 127"/>
                <a:gd name="T8" fmla="*/ 36 w 71"/>
                <a:gd name="T9" fmla="*/ 31 h 127"/>
                <a:gd name="T10" fmla="*/ 67 w 71"/>
                <a:gd name="T11" fmla="*/ 31 h 127"/>
                <a:gd name="T12" fmla="*/ 67 w 71"/>
                <a:gd name="T13" fmla="*/ 50 h 127"/>
                <a:gd name="T14" fmla="*/ 36 w 71"/>
                <a:gd name="T15" fmla="*/ 50 h 127"/>
                <a:gd name="T16" fmla="*/ 36 w 71"/>
                <a:gd name="T17" fmla="*/ 94 h 127"/>
                <a:gd name="T18" fmla="*/ 36 w 71"/>
                <a:gd name="T19" fmla="*/ 94 h 127"/>
                <a:gd name="T20" fmla="*/ 36 w 71"/>
                <a:gd name="T21" fmla="*/ 99 h 127"/>
                <a:gd name="T22" fmla="*/ 38 w 71"/>
                <a:gd name="T23" fmla="*/ 103 h 127"/>
                <a:gd name="T24" fmla="*/ 44 w 71"/>
                <a:gd name="T25" fmla="*/ 107 h 127"/>
                <a:gd name="T26" fmla="*/ 51 w 71"/>
                <a:gd name="T27" fmla="*/ 107 h 127"/>
                <a:gd name="T28" fmla="*/ 51 w 71"/>
                <a:gd name="T29" fmla="*/ 107 h 127"/>
                <a:gd name="T30" fmla="*/ 58 w 71"/>
                <a:gd name="T31" fmla="*/ 107 h 127"/>
                <a:gd name="T32" fmla="*/ 67 w 71"/>
                <a:gd name="T33" fmla="*/ 105 h 127"/>
                <a:gd name="T34" fmla="*/ 67 w 71"/>
                <a:gd name="T35" fmla="*/ 125 h 127"/>
                <a:gd name="T36" fmla="*/ 67 w 71"/>
                <a:gd name="T37" fmla="*/ 125 h 127"/>
                <a:gd name="T38" fmla="*/ 47 w 71"/>
                <a:gd name="T39" fmla="*/ 127 h 127"/>
                <a:gd name="T40" fmla="*/ 47 w 71"/>
                <a:gd name="T41" fmla="*/ 127 h 127"/>
                <a:gd name="T42" fmla="*/ 33 w 71"/>
                <a:gd name="T43" fmla="*/ 125 h 127"/>
                <a:gd name="T44" fmla="*/ 27 w 71"/>
                <a:gd name="T45" fmla="*/ 123 h 127"/>
                <a:gd name="T46" fmla="*/ 23 w 71"/>
                <a:gd name="T47" fmla="*/ 119 h 127"/>
                <a:gd name="T48" fmla="*/ 20 w 71"/>
                <a:gd name="T49" fmla="*/ 116 h 127"/>
                <a:gd name="T50" fmla="*/ 17 w 71"/>
                <a:gd name="T51" fmla="*/ 112 h 127"/>
                <a:gd name="T52" fmla="*/ 16 w 71"/>
                <a:gd name="T53" fmla="*/ 107 h 127"/>
                <a:gd name="T54" fmla="*/ 16 w 71"/>
                <a:gd name="T55" fmla="*/ 99 h 127"/>
                <a:gd name="T56" fmla="*/ 16 w 71"/>
                <a:gd name="T57" fmla="*/ 50 h 127"/>
                <a:gd name="T58" fmla="*/ 0 w 71"/>
                <a:gd name="T59" fmla="*/ 50 h 127"/>
                <a:gd name="T60" fmla="*/ 0 w 71"/>
                <a:gd name="T61" fmla="*/ 31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1"/>
                <a:gd name="T94" fmla="*/ 0 h 127"/>
                <a:gd name="T95" fmla="*/ 71 w 71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1" h="127">
                  <a:moveTo>
                    <a:pt x="0" y="31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38" y="31"/>
                  </a:lnTo>
                  <a:lnTo>
                    <a:pt x="71" y="31"/>
                  </a:lnTo>
                  <a:lnTo>
                    <a:pt x="71" y="50"/>
                  </a:lnTo>
                  <a:lnTo>
                    <a:pt x="38" y="5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0" y="103"/>
                  </a:lnTo>
                  <a:lnTo>
                    <a:pt x="46" y="107"/>
                  </a:lnTo>
                  <a:lnTo>
                    <a:pt x="53" y="107"/>
                  </a:lnTo>
                  <a:lnTo>
                    <a:pt x="62" y="107"/>
                  </a:lnTo>
                  <a:lnTo>
                    <a:pt x="71" y="105"/>
                  </a:lnTo>
                  <a:lnTo>
                    <a:pt x="71" y="125"/>
                  </a:lnTo>
                  <a:lnTo>
                    <a:pt x="49" y="127"/>
                  </a:lnTo>
                  <a:lnTo>
                    <a:pt x="35" y="125"/>
                  </a:lnTo>
                  <a:lnTo>
                    <a:pt x="29" y="123"/>
                  </a:lnTo>
                  <a:lnTo>
                    <a:pt x="25" y="119"/>
                  </a:lnTo>
                  <a:lnTo>
                    <a:pt x="22" y="116"/>
                  </a:lnTo>
                  <a:lnTo>
                    <a:pt x="18" y="112"/>
                  </a:lnTo>
                  <a:lnTo>
                    <a:pt x="16" y="107"/>
                  </a:lnTo>
                  <a:lnTo>
                    <a:pt x="16" y="99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102"/>
            <p:cNvSpPr>
              <a:spLocks/>
            </p:cNvSpPr>
            <p:nvPr/>
          </p:nvSpPr>
          <p:spPr bwMode="auto">
            <a:xfrm>
              <a:off x="3218" y="2700"/>
              <a:ext cx="94" cy="96"/>
            </a:xfrm>
            <a:custGeom>
              <a:avLst/>
              <a:gdLst>
                <a:gd name="T0" fmla="*/ 0 w 96"/>
                <a:gd name="T1" fmla="*/ 95 h 97"/>
                <a:gd name="T2" fmla="*/ 22 w 96"/>
                <a:gd name="T3" fmla="*/ 95 h 97"/>
                <a:gd name="T4" fmla="*/ 22 w 96"/>
                <a:gd name="T5" fmla="*/ 31 h 97"/>
                <a:gd name="T6" fmla="*/ 22 w 96"/>
                <a:gd name="T7" fmla="*/ 31 h 97"/>
                <a:gd name="T8" fmla="*/ 26 w 96"/>
                <a:gd name="T9" fmla="*/ 27 h 97"/>
                <a:gd name="T10" fmla="*/ 31 w 96"/>
                <a:gd name="T11" fmla="*/ 22 h 97"/>
                <a:gd name="T12" fmla="*/ 40 w 96"/>
                <a:gd name="T13" fmla="*/ 20 h 97"/>
                <a:gd name="T14" fmla="*/ 51 w 96"/>
                <a:gd name="T15" fmla="*/ 18 h 97"/>
                <a:gd name="T16" fmla="*/ 51 w 96"/>
                <a:gd name="T17" fmla="*/ 18 h 97"/>
                <a:gd name="T18" fmla="*/ 61 w 96"/>
                <a:gd name="T19" fmla="*/ 20 h 97"/>
                <a:gd name="T20" fmla="*/ 64 w 96"/>
                <a:gd name="T21" fmla="*/ 22 h 97"/>
                <a:gd name="T22" fmla="*/ 66 w 96"/>
                <a:gd name="T23" fmla="*/ 24 h 97"/>
                <a:gd name="T24" fmla="*/ 70 w 96"/>
                <a:gd name="T25" fmla="*/ 33 h 97"/>
                <a:gd name="T26" fmla="*/ 71 w 96"/>
                <a:gd name="T27" fmla="*/ 44 h 97"/>
                <a:gd name="T28" fmla="*/ 71 w 96"/>
                <a:gd name="T29" fmla="*/ 95 h 97"/>
                <a:gd name="T30" fmla="*/ 92 w 96"/>
                <a:gd name="T31" fmla="*/ 95 h 97"/>
                <a:gd name="T32" fmla="*/ 92 w 96"/>
                <a:gd name="T33" fmla="*/ 36 h 97"/>
                <a:gd name="T34" fmla="*/ 92 w 96"/>
                <a:gd name="T35" fmla="*/ 36 h 97"/>
                <a:gd name="T36" fmla="*/ 90 w 96"/>
                <a:gd name="T37" fmla="*/ 27 h 97"/>
                <a:gd name="T38" fmla="*/ 88 w 96"/>
                <a:gd name="T39" fmla="*/ 18 h 97"/>
                <a:gd name="T40" fmla="*/ 84 w 96"/>
                <a:gd name="T41" fmla="*/ 12 h 97"/>
                <a:gd name="T42" fmla="*/ 81 w 96"/>
                <a:gd name="T43" fmla="*/ 7 h 97"/>
                <a:gd name="T44" fmla="*/ 75 w 96"/>
                <a:gd name="T45" fmla="*/ 3 h 97"/>
                <a:gd name="T46" fmla="*/ 70 w 96"/>
                <a:gd name="T47" fmla="*/ 1 h 97"/>
                <a:gd name="T48" fmla="*/ 55 w 96"/>
                <a:gd name="T49" fmla="*/ 0 h 97"/>
                <a:gd name="T50" fmla="*/ 55 w 96"/>
                <a:gd name="T51" fmla="*/ 0 h 97"/>
                <a:gd name="T52" fmla="*/ 44 w 96"/>
                <a:gd name="T53" fmla="*/ 0 h 97"/>
                <a:gd name="T54" fmla="*/ 33 w 96"/>
                <a:gd name="T55" fmla="*/ 3 h 97"/>
                <a:gd name="T56" fmla="*/ 26 w 96"/>
                <a:gd name="T57" fmla="*/ 9 h 97"/>
                <a:gd name="T58" fmla="*/ 22 w 96"/>
                <a:gd name="T59" fmla="*/ 14 h 97"/>
                <a:gd name="T60" fmla="*/ 22 w 96"/>
                <a:gd name="T61" fmla="*/ 1 h 97"/>
                <a:gd name="T62" fmla="*/ 0 w 96"/>
                <a:gd name="T63" fmla="*/ 1 h 97"/>
                <a:gd name="T64" fmla="*/ 0 w 96"/>
                <a:gd name="T65" fmla="*/ 9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97"/>
                <a:gd name="T101" fmla="*/ 96 w 96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97">
                  <a:moveTo>
                    <a:pt x="0" y="97"/>
                  </a:moveTo>
                  <a:lnTo>
                    <a:pt x="22" y="97"/>
                  </a:lnTo>
                  <a:lnTo>
                    <a:pt x="22" y="31"/>
                  </a:lnTo>
                  <a:lnTo>
                    <a:pt x="28" y="27"/>
                  </a:lnTo>
                  <a:lnTo>
                    <a:pt x="33" y="22"/>
                  </a:lnTo>
                  <a:lnTo>
                    <a:pt x="42" y="20"/>
                  </a:lnTo>
                  <a:lnTo>
                    <a:pt x="53" y="18"/>
                  </a:lnTo>
                  <a:lnTo>
                    <a:pt x="63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2" y="33"/>
                  </a:lnTo>
                  <a:lnTo>
                    <a:pt x="74" y="44"/>
                  </a:lnTo>
                  <a:lnTo>
                    <a:pt x="74" y="97"/>
                  </a:lnTo>
                  <a:lnTo>
                    <a:pt x="96" y="97"/>
                  </a:lnTo>
                  <a:lnTo>
                    <a:pt x="96" y="36"/>
                  </a:lnTo>
                  <a:lnTo>
                    <a:pt x="94" y="27"/>
                  </a:lnTo>
                  <a:lnTo>
                    <a:pt x="92" y="18"/>
                  </a:lnTo>
                  <a:lnTo>
                    <a:pt x="88" y="12"/>
                  </a:lnTo>
                  <a:lnTo>
                    <a:pt x="85" y="7"/>
                  </a:lnTo>
                  <a:lnTo>
                    <a:pt x="79" y="3"/>
                  </a:lnTo>
                  <a:lnTo>
                    <a:pt x="72" y="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103"/>
            <p:cNvSpPr>
              <a:spLocks noEditPoints="1"/>
            </p:cNvSpPr>
            <p:nvPr/>
          </p:nvSpPr>
          <p:spPr bwMode="auto">
            <a:xfrm>
              <a:off x="3337" y="2700"/>
              <a:ext cx="107" cy="99"/>
            </a:xfrm>
            <a:custGeom>
              <a:avLst/>
              <a:gdLst>
                <a:gd name="T0" fmla="*/ 84 w 106"/>
                <a:gd name="T1" fmla="*/ 36 h 101"/>
                <a:gd name="T2" fmla="*/ 84 w 106"/>
                <a:gd name="T3" fmla="*/ 36 h 101"/>
                <a:gd name="T4" fmla="*/ 81 w 106"/>
                <a:gd name="T5" fmla="*/ 27 h 101"/>
                <a:gd name="T6" fmla="*/ 73 w 106"/>
                <a:gd name="T7" fmla="*/ 22 h 101"/>
                <a:gd name="T8" fmla="*/ 66 w 106"/>
                <a:gd name="T9" fmla="*/ 18 h 101"/>
                <a:gd name="T10" fmla="*/ 55 w 106"/>
                <a:gd name="T11" fmla="*/ 16 h 101"/>
                <a:gd name="T12" fmla="*/ 55 w 106"/>
                <a:gd name="T13" fmla="*/ 16 h 101"/>
                <a:gd name="T14" fmla="*/ 44 w 106"/>
                <a:gd name="T15" fmla="*/ 18 h 101"/>
                <a:gd name="T16" fmla="*/ 35 w 106"/>
                <a:gd name="T17" fmla="*/ 22 h 101"/>
                <a:gd name="T18" fmla="*/ 27 w 106"/>
                <a:gd name="T19" fmla="*/ 25 h 101"/>
                <a:gd name="T20" fmla="*/ 25 w 106"/>
                <a:gd name="T21" fmla="*/ 31 h 101"/>
                <a:gd name="T22" fmla="*/ 24 w 106"/>
                <a:gd name="T23" fmla="*/ 36 h 101"/>
                <a:gd name="T24" fmla="*/ 84 w 106"/>
                <a:gd name="T25" fmla="*/ 36 h 101"/>
                <a:gd name="T26" fmla="*/ 107 w 106"/>
                <a:gd name="T27" fmla="*/ 66 h 101"/>
                <a:gd name="T28" fmla="*/ 107 w 106"/>
                <a:gd name="T29" fmla="*/ 66 h 101"/>
                <a:gd name="T30" fmla="*/ 103 w 106"/>
                <a:gd name="T31" fmla="*/ 74 h 101"/>
                <a:gd name="T32" fmla="*/ 99 w 106"/>
                <a:gd name="T33" fmla="*/ 78 h 101"/>
                <a:gd name="T34" fmla="*/ 94 w 106"/>
                <a:gd name="T35" fmla="*/ 84 h 101"/>
                <a:gd name="T36" fmla="*/ 86 w 106"/>
                <a:gd name="T37" fmla="*/ 88 h 101"/>
                <a:gd name="T38" fmla="*/ 79 w 106"/>
                <a:gd name="T39" fmla="*/ 93 h 101"/>
                <a:gd name="T40" fmla="*/ 68 w 106"/>
                <a:gd name="T41" fmla="*/ 95 h 101"/>
                <a:gd name="T42" fmla="*/ 57 w 106"/>
                <a:gd name="T43" fmla="*/ 97 h 101"/>
                <a:gd name="T44" fmla="*/ 57 w 106"/>
                <a:gd name="T45" fmla="*/ 97 h 101"/>
                <a:gd name="T46" fmla="*/ 42 w 106"/>
                <a:gd name="T47" fmla="*/ 95 h 101"/>
                <a:gd name="T48" fmla="*/ 31 w 106"/>
                <a:gd name="T49" fmla="*/ 93 h 101"/>
                <a:gd name="T50" fmla="*/ 22 w 106"/>
                <a:gd name="T51" fmla="*/ 88 h 101"/>
                <a:gd name="T52" fmla="*/ 14 w 106"/>
                <a:gd name="T53" fmla="*/ 82 h 101"/>
                <a:gd name="T54" fmla="*/ 9 w 106"/>
                <a:gd name="T55" fmla="*/ 75 h 101"/>
                <a:gd name="T56" fmla="*/ 3 w 106"/>
                <a:gd name="T57" fmla="*/ 67 h 101"/>
                <a:gd name="T58" fmla="*/ 2 w 106"/>
                <a:gd name="T59" fmla="*/ 58 h 101"/>
                <a:gd name="T60" fmla="*/ 0 w 106"/>
                <a:gd name="T61" fmla="*/ 47 h 101"/>
                <a:gd name="T62" fmla="*/ 0 w 106"/>
                <a:gd name="T63" fmla="*/ 47 h 101"/>
                <a:gd name="T64" fmla="*/ 2 w 106"/>
                <a:gd name="T65" fmla="*/ 38 h 101"/>
                <a:gd name="T66" fmla="*/ 3 w 106"/>
                <a:gd name="T67" fmla="*/ 29 h 101"/>
                <a:gd name="T68" fmla="*/ 7 w 106"/>
                <a:gd name="T69" fmla="*/ 22 h 101"/>
                <a:gd name="T70" fmla="*/ 13 w 106"/>
                <a:gd name="T71" fmla="*/ 14 h 101"/>
                <a:gd name="T72" fmla="*/ 22 w 106"/>
                <a:gd name="T73" fmla="*/ 7 h 101"/>
                <a:gd name="T74" fmla="*/ 29 w 106"/>
                <a:gd name="T75" fmla="*/ 3 h 101"/>
                <a:gd name="T76" fmla="*/ 40 w 106"/>
                <a:gd name="T77" fmla="*/ 0 h 101"/>
                <a:gd name="T78" fmla="*/ 55 w 106"/>
                <a:gd name="T79" fmla="*/ 0 h 101"/>
                <a:gd name="T80" fmla="*/ 55 w 106"/>
                <a:gd name="T81" fmla="*/ 0 h 101"/>
                <a:gd name="T82" fmla="*/ 68 w 106"/>
                <a:gd name="T83" fmla="*/ 0 h 101"/>
                <a:gd name="T84" fmla="*/ 79 w 106"/>
                <a:gd name="T85" fmla="*/ 3 h 101"/>
                <a:gd name="T86" fmla="*/ 88 w 106"/>
                <a:gd name="T87" fmla="*/ 9 h 101"/>
                <a:gd name="T88" fmla="*/ 96 w 106"/>
                <a:gd name="T89" fmla="*/ 14 h 101"/>
                <a:gd name="T90" fmla="*/ 101 w 106"/>
                <a:gd name="T91" fmla="*/ 24 h 101"/>
                <a:gd name="T92" fmla="*/ 105 w 106"/>
                <a:gd name="T93" fmla="*/ 31 h 101"/>
                <a:gd name="T94" fmla="*/ 107 w 106"/>
                <a:gd name="T95" fmla="*/ 42 h 101"/>
                <a:gd name="T96" fmla="*/ 108 w 106"/>
                <a:gd name="T97" fmla="*/ 53 h 101"/>
                <a:gd name="T98" fmla="*/ 22 w 106"/>
                <a:gd name="T99" fmla="*/ 53 h 101"/>
                <a:gd name="T100" fmla="*/ 22 w 106"/>
                <a:gd name="T101" fmla="*/ 53 h 101"/>
                <a:gd name="T102" fmla="*/ 24 w 106"/>
                <a:gd name="T103" fmla="*/ 60 h 101"/>
                <a:gd name="T104" fmla="*/ 29 w 106"/>
                <a:gd name="T105" fmla="*/ 69 h 101"/>
                <a:gd name="T106" fmla="*/ 33 w 106"/>
                <a:gd name="T107" fmla="*/ 73 h 101"/>
                <a:gd name="T108" fmla="*/ 38 w 106"/>
                <a:gd name="T109" fmla="*/ 75 h 101"/>
                <a:gd name="T110" fmla="*/ 44 w 106"/>
                <a:gd name="T111" fmla="*/ 77 h 101"/>
                <a:gd name="T112" fmla="*/ 55 w 106"/>
                <a:gd name="T113" fmla="*/ 78 h 101"/>
                <a:gd name="T114" fmla="*/ 55 w 106"/>
                <a:gd name="T115" fmla="*/ 78 h 101"/>
                <a:gd name="T116" fmla="*/ 66 w 106"/>
                <a:gd name="T117" fmla="*/ 77 h 101"/>
                <a:gd name="T118" fmla="*/ 73 w 106"/>
                <a:gd name="T119" fmla="*/ 75 h 101"/>
                <a:gd name="T120" fmla="*/ 79 w 106"/>
                <a:gd name="T121" fmla="*/ 71 h 101"/>
                <a:gd name="T122" fmla="*/ 83 w 106"/>
                <a:gd name="T123" fmla="*/ 66 h 101"/>
                <a:gd name="T124" fmla="*/ 107 w 106"/>
                <a:gd name="T125" fmla="*/ 6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101"/>
                <a:gd name="T191" fmla="*/ 106 w 106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101">
                  <a:moveTo>
                    <a:pt x="82" y="38"/>
                  </a:moveTo>
                  <a:lnTo>
                    <a:pt x="82" y="38"/>
                  </a:lnTo>
                  <a:lnTo>
                    <a:pt x="79" y="29"/>
                  </a:lnTo>
                  <a:lnTo>
                    <a:pt x="71" y="22"/>
                  </a:lnTo>
                  <a:lnTo>
                    <a:pt x="64" y="18"/>
                  </a:lnTo>
                  <a:lnTo>
                    <a:pt x="53" y="16"/>
                  </a:lnTo>
                  <a:lnTo>
                    <a:pt x="44" y="18"/>
                  </a:lnTo>
                  <a:lnTo>
                    <a:pt x="35" y="22"/>
                  </a:lnTo>
                  <a:lnTo>
                    <a:pt x="27" y="27"/>
                  </a:lnTo>
                  <a:lnTo>
                    <a:pt x="25" y="33"/>
                  </a:lnTo>
                  <a:lnTo>
                    <a:pt x="24" y="38"/>
                  </a:lnTo>
                  <a:lnTo>
                    <a:pt x="82" y="38"/>
                  </a:lnTo>
                  <a:close/>
                  <a:moveTo>
                    <a:pt x="105" y="68"/>
                  </a:moveTo>
                  <a:lnTo>
                    <a:pt x="105" y="68"/>
                  </a:lnTo>
                  <a:lnTo>
                    <a:pt x="101" y="77"/>
                  </a:lnTo>
                  <a:lnTo>
                    <a:pt x="97" y="82"/>
                  </a:lnTo>
                  <a:lnTo>
                    <a:pt x="92" y="88"/>
                  </a:lnTo>
                  <a:lnTo>
                    <a:pt x="84" y="92"/>
                  </a:lnTo>
                  <a:lnTo>
                    <a:pt x="77" y="97"/>
                  </a:lnTo>
                  <a:lnTo>
                    <a:pt x="66" y="99"/>
                  </a:lnTo>
                  <a:lnTo>
                    <a:pt x="55" y="101"/>
                  </a:lnTo>
                  <a:lnTo>
                    <a:pt x="42" y="99"/>
                  </a:lnTo>
                  <a:lnTo>
                    <a:pt x="31" y="97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9" y="79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4"/>
                  </a:lnTo>
                  <a:lnTo>
                    <a:pt x="22" y="7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6" y="9"/>
                  </a:lnTo>
                  <a:lnTo>
                    <a:pt x="94" y="14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5" y="44"/>
                  </a:lnTo>
                  <a:lnTo>
                    <a:pt x="106" y="55"/>
                  </a:lnTo>
                  <a:lnTo>
                    <a:pt x="22" y="55"/>
                  </a:lnTo>
                  <a:lnTo>
                    <a:pt x="24" y="62"/>
                  </a:lnTo>
                  <a:lnTo>
                    <a:pt x="29" y="71"/>
                  </a:lnTo>
                  <a:lnTo>
                    <a:pt x="33" y="75"/>
                  </a:lnTo>
                  <a:lnTo>
                    <a:pt x="38" y="79"/>
                  </a:lnTo>
                  <a:lnTo>
                    <a:pt x="44" y="81"/>
                  </a:lnTo>
                  <a:lnTo>
                    <a:pt x="53" y="82"/>
                  </a:lnTo>
                  <a:lnTo>
                    <a:pt x="64" y="81"/>
                  </a:lnTo>
                  <a:lnTo>
                    <a:pt x="71" y="79"/>
                  </a:lnTo>
                  <a:lnTo>
                    <a:pt x="77" y="73"/>
                  </a:lnTo>
                  <a:lnTo>
                    <a:pt x="81" y="68"/>
                  </a:lnTo>
                  <a:lnTo>
                    <a:pt x="105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104"/>
            <p:cNvSpPr>
              <a:spLocks/>
            </p:cNvSpPr>
            <p:nvPr/>
          </p:nvSpPr>
          <p:spPr bwMode="auto">
            <a:xfrm>
              <a:off x="3458" y="2672"/>
              <a:ext cx="72" cy="127"/>
            </a:xfrm>
            <a:custGeom>
              <a:avLst/>
              <a:gdLst>
                <a:gd name="T0" fmla="*/ 0 w 72"/>
                <a:gd name="T1" fmla="*/ 31 h 127"/>
                <a:gd name="T2" fmla="*/ 17 w 72"/>
                <a:gd name="T3" fmla="*/ 31 h 127"/>
                <a:gd name="T4" fmla="*/ 17 w 72"/>
                <a:gd name="T5" fmla="*/ 0 h 127"/>
                <a:gd name="T6" fmla="*/ 39 w 72"/>
                <a:gd name="T7" fmla="*/ 0 h 127"/>
                <a:gd name="T8" fmla="*/ 39 w 72"/>
                <a:gd name="T9" fmla="*/ 31 h 127"/>
                <a:gd name="T10" fmla="*/ 72 w 72"/>
                <a:gd name="T11" fmla="*/ 31 h 127"/>
                <a:gd name="T12" fmla="*/ 72 w 72"/>
                <a:gd name="T13" fmla="*/ 50 h 127"/>
                <a:gd name="T14" fmla="*/ 39 w 72"/>
                <a:gd name="T15" fmla="*/ 50 h 127"/>
                <a:gd name="T16" fmla="*/ 39 w 72"/>
                <a:gd name="T17" fmla="*/ 94 h 127"/>
                <a:gd name="T18" fmla="*/ 39 w 72"/>
                <a:gd name="T19" fmla="*/ 94 h 127"/>
                <a:gd name="T20" fmla="*/ 39 w 72"/>
                <a:gd name="T21" fmla="*/ 99 h 127"/>
                <a:gd name="T22" fmla="*/ 41 w 72"/>
                <a:gd name="T23" fmla="*/ 103 h 127"/>
                <a:gd name="T24" fmla="*/ 46 w 72"/>
                <a:gd name="T25" fmla="*/ 107 h 127"/>
                <a:gd name="T26" fmla="*/ 53 w 72"/>
                <a:gd name="T27" fmla="*/ 107 h 127"/>
                <a:gd name="T28" fmla="*/ 53 w 72"/>
                <a:gd name="T29" fmla="*/ 107 h 127"/>
                <a:gd name="T30" fmla="*/ 63 w 72"/>
                <a:gd name="T31" fmla="*/ 107 h 127"/>
                <a:gd name="T32" fmla="*/ 72 w 72"/>
                <a:gd name="T33" fmla="*/ 105 h 127"/>
                <a:gd name="T34" fmla="*/ 72 w 72"/>
                <a:gd name="T35" fmla="*/ 125 h 127"/>
                <a:gd name="T36" fmla="*/ 72 w 72"/>
                <a:gd name="T37" fmla="*/ 125 h 127"/>
                <a:gd name="T38" fmla="*/ 50 w 72"/>
                <a:gd name="T39" fmla="*/ 127 h 127"/>
                <a:gd name="T40" fmla="*/ 50 w 72"/>
                <a:gd name="T41" fmla="*/ 127 h 127"/>
                <a:gd name="T42" fmla="*/ 35 w 72"/>
                <a:gd name="T43" fmla="*/ 125 h 127"/>
                <a:gd name="T44" fmla="*/ 30 w 72"/>
                <a:gd name="T45" fmla="*/ 123 h 127"/>
                <a:gd name="T46" fmla="*/ 26 w 72"/>
                <a:gd name="T47" fmla="*/ 119 h 127"/>
                <a:gd name="T48" fmla="*/ 22 w 72"/>
                <a:gd name="T49" fmla="*/ 116 h 127"/>
                <a:gd name="T50" fmla="*/ 19 w 72"/>
                <a:gd name="T51" fmla="*/ 112 h 127"/>
                <a:gd name="T52" fmla="*/ 17 w 72"/>
                <a:gd name="T53" fmla="*/ 107 h 127"/>
                <a:gd name="T54" fmla="*/ 17 w 72"/>
                <a:gd name="T55" fmla="*/ 99 h 127"/>
                <a:gd name="T56" fmla="*/ 17 w 72"/>
                <a:gd name="T57" fmla="*/ 50 h 127"/>
                <a:gd name="T58" fmla="*/ 0 w 72"/>
                <a:gd name="T59" fmla="*/ 50 h 127"/>
                <a:gd name="T60" fmla="*/ 0 w 72"/>
                <a:gd name="T61" fmla="*/ 31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27"/>
                <a:gd name="T95" fmla="*/ 72 w 72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27">
                  <a:moveTo>
                    <a:pt x="0" y="31"/>
                  </a:moveTo>
                  <a:lnTo>
                    <a:pt x="17" y="31"/>
                  </a:lnTo>
                  <a:lnTo>
                    <a:pt x="17" y="0"/>
                  </a:lnTo>
                  <a:lnTo>
                    <a:pt x="39" y="0"/>
                  </a:lnTo>
                  <a:lnTo>
                    <a:pt x="39" y="31"/>
                  </a:lnTo>
                  <a:lnTo>
                    <a:pt x="72" y="31"/>
                  </a:lnTo>
                  <a:lnTo>
                    <a:pt x="72" y="50"/>
                  </a:lnTo>
                  <a:lnTo>
                    <a:pt x="39" y="50"/>
                  </a:lnTo>
                  <a:lnTo>
                    <a:pt x="39" y="94"/>
                  </a:lnTo>
                  <a:lnTo>
                    <a:pt x="39" y="99"/>
                  </a:lnTo>
                  <a:lnTo>
                    <a:pt x="41" y="103"/>
                  </a:lnTo>
                  <a:lnTo>
                    <a:pt x="46" y="107"/>
                  </a:lnTo>
                  <a:lnTo>
                    <a:pt x="53" y="107"/>
                  </a:lnTo>
                  <a:lnTo>
                    <a:pt x="63" y="107"/>
                  </a:lnTo>
                  <a:lnTo>
                    <a:pt x="72" y="105"/>
                  </a:lnTo>
                  <a:lnTo>
                    <a:pt x="72" y="125"/>
                  </a:lnTo>
                  <a:lnTo>
                    <a:pt x="50" y="127"/>
                  </a:lnTo>
                  <a:lnTo>
                    <a:pt x="35" y="125"/>
                  </a:lnTo>
                  <a:lnTo>
                    <a:pt x="30" y="123"/>
                  </a:lnTo>
                  <a:lnTo>
                    <a:pt x="26" y="119"/>
                  </a:lnTo>
                  <a:lnTo>
                    <a:pt x="22" y="116"/>
                  </a:lnTo>
                  <a:lnTo>
                    <a:pt x="19" y="112"/>
                  </a:lnTo>
                  <a:lnTo>
                    <a:pt x="17" y="107"/>
                  </a:lnTo>
                  <a:lnTo>
                    <a:pt x="17" y="99"/>
                  </a:lnTo>
                  <a:lnTo>
                    <a:pt x="17" y="50"/>
                  </a:lnTo>
                  <a:lnTo>
                    <a:pt x="0" y="5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105"/>
            <p:cNvSpPr>
              <a:spLocks/>
            </p:cNvSpPr>
            <p:nvPr/>
          </p:nvSpPr>
          <p:spPr bwMode="auto">
            <a:xfrm>
              <a:off x="3543" y="2700"/>
              <a:ext cx="162" cy="96"/>
            </a:xfrm>
            <a:custGeom>
              <a:avLst/>
              <a:gdLst>
                <a:gd name="T0" fmla="*/ 81 w 163"/>
                <a:gd name="T1" fmla="*/ 30 h 96"/>
                <a:gd name="T2" fmla="*/ 59 w 163"/>
                <a:gd name="T3" fmla="*/ 96 h 96"/>
                <a:gd name="T4" fmla="*/ 37 w 163"/>
                <a:gd name="T5" fmla="*/ 96 h 96"/>
                <a:gd name="T6" fmla="*/ 0 w 163"/>
                <a:gd name="T7" fmla="*/ 0 h 96"/>
                <a:gd name="T8" fmla="*/ 22 w 163"/>
                <a:gd name="T9" fmla="*/ 0 h 96"/>
                <a:gd name="T10" fmla="*/ 48 w 163"/>
                <a:gd name="T11" fmla="*/ 68 h 96"/>
                <a:gd name="T12" fmla="*/ 71 w 163"/>
                <a:gd name="T13" fmla="*/ 0 h 96"/>
                <a:gd name="T14" fmla="*/ 90 w 163"/>
                <a:gd name="T15" fmla="*/ 0 h 96"/>
                <a:gd name="T16" fmla="*/ 115 w 163"/>
                <a:gd name="T17" fmla="*/ 68 h 96"/>
                <a:gd name="T18" fmla="*/ 139 w 163"/>
                <a:gd name="T19" fmla="*/ 0 h 96"/>
                <a:gd name="T20" fmla="*/ 161 w 163"/>
                <a:gd name="T21" fmla="*/ 0 h 96"/>
                <a:gd name="T22" fmla="*/ 125 w 163"/>
                <a:gd name="T23" fmla="*/ 96 h 96"/>
                <a:gd name="T24" fmla="*/ 104 w 163"/>
                <a:gd name="T25" fmla="*/ 96 h 96"/>
                <a:gd name="T26" fmla="*/ 81 w 163"/>
                <a:gd name="T27" fmla="*/ 3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3"/>
                <a:gd name="T43" fmla="*/ 0 h 96"/>
                <a:gd name="T44" fmla="*/ 163 w 163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3" h="96">
                  <a:moveTo>
                    <a:pt x="83" y="30"/>
                  </a:moveTo>
                  <a:lnTo>
                    <a:pt x="59" y="96"/>
                  </a:lnTo>
                  <a:lnTo>
                    <a:pt x="37" y="96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8" y="68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117" y="68"/>
                  </a:lnTo>
                  <a:lnTo>
                    <a:pt x="141" y="0"/>
                  </a:lnTo>
                  <a:lnTo>
                    <a:pt x="163" y="0"/>
                  </a:lnTo>
                  <a:lnTo>
                    <a:pt x="127" y="96"/>
                  </a:lnTo>
                  <a:lnTo>
                    <a:pt x="106" y="96"/>
                  </a:lnTo>
                  <a:lnTo>
                    <a:pt x="83" y="3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106"/>
            <p:cNvSpPr>
              <a:spLocks noEditPoints="1"/>
            </p:cNvSpPr>
            <p:nvPr/>
          </p:nvSpPr>
          <p:spPr bwMode="auto">
            <a:xfrm>
              <a:off x="3722" y="2700"/>
              <a:ext cx="107" cy="99"/>
            </a:xfrm>
            <a:custGeom>
              <a:avLst/>
              <a:gdLst>
                <a:gd name="T0" fmla="*/ 0 w 107"/>
                <a:gd name="T1" fmla="*/ 47 h 101"/>
                <a:gd name="T2" fmla="*/ 4 w 107"/>
                <a:gd name="T3" fmla="*/ 29 h 101"/>
                <a:gd name="T4" fmla="*/ 13 w 107"/>
                <a:gd name="T5" fmla="*/ 14 h 101"/>
                <a:gd name="T6" fmla="*/ 30 w 107"/>
                <a:gd name="T7" fmla="*/ 3 h 101"/>
                <a:gd name="T8" fmla="*/ 54 w 107"/>
                <a:gd name="T9" fmla="*/ 0 h 101"/>
                <a:gd name="T10" fmla="*/ 66 w 107"/>
                <a:gd name="T11" fmla="*/ 0 h 101"/>
                <a:gd name="T12" fmla="*/ 87 w 107"/>
                <a:gd name="T13" fmla="*/ 9 h 101"/>
                <a:gd name="T14" fmla="*/ 100 w 107"/>
                <a:gd name="T15" fmla="*/ 22 h 101"/>
                <a:gd name="T16" fmla="*/ 105 w 107"/>
                <a:gd name="T17" fmla="*/ 38 h 101"/>
                <a:gd name="T18" fmla="*/ 107 w 107"/>
                <a:gd name="T19" fmla="*/ 47 h 101"/>
                <a:gd name="T20" fmla="*/ 101 w 107"/>
                <a:gd name="T21" fmla="*/ 71 h 101"/>
                <a:gd name="T22" fmla="*/ 90 w 107"/>
                <a:gd name="T23" fmla="*/ 86 h 101"/>
                <a:gd name="T24" fmla="*/ 72 w 107"/>
                <a:gd name="T25" fmla="*/ 93 h 101"/>
                <a:gd name="T26" fmla="*/ 54 w 107"/>
                <a:gd name="T27" fmla="*/ 97 h 101"/>
                <a:gd name="T28" fmla="*/ 44 w 107"/>
                <a:gd name="T29" fmla="*/ 95 h 101"/>
                <a:gd name="T30" fmla="*/ 26 w 107"/>
                <a:gd name="T31" fmla="*/ 89 h 101"/>
                <a:gd name="T32" fmla="*/ 9 w 107"/>
                <a:gd name="T33" fmla="*/ 78 h 101"/>
                <a:gd name="T34" fmla="*/ 2 w 107"/>
                <a:gd name="T35" fmla="*/ 60 h 101"/>
                <a:gd name="T36" fmla="*/ 0 w 107"/>
                <a:gd name="T37" fmla="*/ 47 h 101"/>
                <a:gd name="T38" fmla="*/ 85 w 107"/>
                <a:gd name="T39" fmla="*/ 47 h 101"/>
                <a:gd name="T40" fmla="*/ 81 w 107"/>
                <a:gd name="T41" fmla="*/ 33 h 101"/>
                <a:gd name="T42" fmla="*/ 76 w 107"/>
                <a:gd name="T43" fmla="*/ 25 h 101"/>
                <a:gd name="T44" fmla="*/ 65 w 107"/>
                <a:gd name="T45" fmla="*/ 20 h 101"/>
                <a:gd name="T46" fmla="*/ 54 w 107"/>
                <a:gd name="T47" fmla="*/ 18 h 101"/>
                <a:gd name="T48" fmla="*/ 37 w 107"/>
                <a:gd name="T49" fmla="*/ 22 h 101"/>
                <a:gd name="T50" fmla="*/ 28 w 107"/>
                <a:gd name="T51" fmla="*/ 27 h 101"/>
                <a:gd name="T52" fmla="*/ 22 w 107"/>
                <a:gd name="T53" fmla="*/ 40 h 101"/>
                <a:gd name="T54" fmla="*/ 22 w 107"/>
                <a:gd name="T55" fmla="*/ 47 h 101"/>
                <a:gd name="T56" fmla="*/ 24 w 107"/>
                <a:gd name="T57" fmla="*/ 60 h 101"/>
                <a:gd name="T58" fmla="*/ 31 w 107"/>
                <a:gd name="T59" fmla="*/ 71 h 101"/>
                <a:gd name="T60" fmla="*/ 41 w 107"/>
                <a:gd name="T61" fmla="*/ 75 h 101"/>
                <a:gd name="T62" fmla="*/ 54 w 107"/>
                <a:gd name="T63" fmla="*/ 77 h 101"/>
                <a:gd name="T64" fmla="*/ 61 w 107"/>
                <a:gd name="T65" fmla="*/ 77 h 101"/>
                <a:gd name="T66" fmla="*/ 72 w 107"/>
                <a:gd name="T67" fmla="*/ 74 h 101"/>
                <a:gd name="T68" fmla="*/ 79 w 107"/>
                <a:gd name="T69" fmla="*/ 66 h 101"/>
                <a:gd name="T70" fmla="*/ 83 w 107"/>
                <a:gd name="T71" fmla="*/ 55 h 101"/>
                <a:gd name="T72" fmla="*/ 85 w 107"/>
                <a:gd name="T73" fmla="*/ 47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"/>
                <a:gd name="T112" fmla="*/ 0 h 101"/>
                <a:gd name="T113" fmla="*/ 107 w 107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" h="101">
                  <a:moveTo>
                    <a:pt x="0" y="49"/>
                  </a:moveTo>
                  <a:lnTo>
                    <a:pt x="0" y="49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30" y="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4" y="14"/>
                  </a:lnTo>
                  <a:lnTo>
                    <a:pt x="100" y="22"/>
                  </a:lnTo>
                  <a:lnTo>
                    <a:pt x="103" y="31"/>
                  </a:lnTo>
                  <a:lnTo>
                    <a:pt x="105" y="40"/>
                  </a:lnTo>
                  <a:lnTo>
                    <a:pt x="107" y="49"/>
                  </a:lnTo>
                  <a:lnTo>
                    <a:pt x="105" y="62"/>
                  </a:lnTo>
                  <a:lnTo>
                    <a:pt x="101" y="73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1" y="93"/>
                  </a:lnTo>
                  <a:lnTo>
                    <a:pt x="72" y="97"/>
                  </a:lnTo>
                  <a:lnTo>
                    <a:pt x="63" y="99"/>
                  </a:lnTo>
                  <a:lnTo>
                    <a:pt x="54" y="101"/>
                  </a:lnTo>
                  <a:lnTo>
                    <a:pt x="44" y="99"/>
                  </a:lnTo>
                  <a:lnTo>
                    <a:pt x="33" y="97"/>
                  </a:lnTo>
                  <a:lnTo>
                    <a:pt x="26" y="93"/>
                  </a:lnTo>
                  <a:lnTo>
                    <a:pt x="17" y="90"/>
                  </a:lnTo>
                  <a:lnTo>
                    <a:pt x="9" y="82"/>
                  </a:lnTo>
                  <a:lnTo>
                    <a:pt x="6" y="73"/>
                  </a:lnTo>
                  <a:lnTo>
                    <a:pt x="2" y="62"/>
                  </a:lnTo>
                  <a:lnTo>
                    <a:pt x="0" y="49"/>
                  </a:lnTo>
                  <a:close/>
                  <a:moveTo>
                    <a:pt x="85" y="49"/>
                  </a:moveTo>
                  <a:lnTo>
                    <a:pt x="85" y="49"/>
                  </a:lnTo>
                  <a:lnTo>
                    <a:pt x="83" y="42"/>
                  </a:lnTo>
                  <a:lnTo>
                    <a:pt x="81" y="35"/>
                  </a:lnTo>
                  <a:lnTo>
                    <a:pt x="79" y="29"/>
                  </a:lnTo>
                  <a:lnTo>
                    <a:pt x="76" y="25"/>
                  </a:lnTo>
                  <a:lnTo>
                    <a:pt x="70" y="22"/>
                  </a:lnTo>
                  <a:lnTo>
                    <a:pt x="65" y="20"/>
                  </a:lnTo>
                  <a:lnTo>
                    <a:pt x="54" y="18"/>
                  </a:lnTo>
                  <a:lnTo>
                    <a:pt x="41" y="20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4" y="35"/>
                  </a:lnTo>
                  <a:lnTo>
                    <a:pt x="22" y="42"/>
                  </a:lnTo>
                  <a:lnTo>
                    <a:pt x="22" y="49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8" y="68"/>
                  </a:lnTo>
                  <a:lnTo>
                    <a:pt x="31" y="73"/>
                  </a:lnTo>
                  <a:lnTo>
                    <a:pt x="35" y="77"/>
                  </a:lnTo>
                  <a:lnTo>
                    <a:pt x="41" y="79"/>
                  </a:lnTo>
                  <a:lnTo>
                    <a:pt x="46" y="81"/>
                  </a:lnTo>
                  <a:lnTo>
                    <a:pt x="54" y="81"/>
                  </a:lnTo>
                  <a:lnTo>
                    <a:pt x="61" y="81"/>
                  </a:lnTo>
                  <a:lnTo>
                    <a:pt x="66" y="79"/>
                  </a:lnTo>
                  <a:lnTo>
                    <a:pt x="72" y="77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62"/>
                  </a:lnTo>
                  <a:lnTo>
                    <a:pt x="83" y="57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107"/>
            <p:cNvSpPr>
              <a:spLocks/>
            </p:cNvSpPr>
            <p:nvPr/>
          </p:nvSpPr>
          <p:spPr bwMode="auto">
            <a:xfrm>
              <a:off x="3851" y="2700"/>
              <a:ext cx="66" cy="96"/>
            </a:xfrm>
            <a:custGeom>
              <a:avLst/>
              <a:gdLst>
                <a:gd name="T0" fmla="*/ 0 w 64"/>
                <a:gd name="T1" fmla="*/ 95 h 97"/>
                <a:gd name="T2" fmla="*/ 24 w 64"/>
                <a:gd name="T3" fmla="*/ 95 h 97"/>
                <a:gd name="T4" fmla="*/ 24 w 64"/>
                <a:gd name="T5" fmla="*/ 47 h 97"/>
                <a:gd name="T6" fmla="*/ 24 w 64"/>
                <a:gd name="T7" fmla="*/ 47 h 97"/>
                <a:gd name="T8" fmla="*/ 24 w 64"/>
                <a:gd name="T9" fmla="*/ 40 h 97"/>
                <a:gd name="T10" fmla="*/ 28 w 64"/>
                <a:gd name="T11" fmla="*/ 31 h 97"/>
                <a:gd name="T12" fmla="*/ 31 w 64"/>
                <a:gd name="T13" fmla="*/ 27 h 97"/>
                <a:gd name="T14" fmla="*/ 37 w 64"/>
                <a:gd name="T15" fmla="*/ 24 h 97"/>
                <a:gd name="T16" fmla="*/ 42 w 64"/>
                <a:gd name="T17" fmla="*/ 22 h 97"/>
                <a:gd name="T18" fmla="*/ 53 w 64"/>
                <a:gd name="T19" fmla="*/ 22 h 97"/>
                <a:gd name="T20" fmla="*/ 53 w 64"/>
                <a:gd name="T21" fmla="*/ 22 h 97"/>
                <a:gd name="T22" fmla="*/ 63 w 64"/>
                <a:gd name="T23" fmla="*/ 22 h 97"/>
                <a:gd name="T24" fmla="*/ 68 w 64"/>
                <a:gd name="T25" fmla="*/ 24 h 97"/>
                <a:gd name="T26" fmla="*/ 68 w 64"/>
                <a:gd name="T27" fmla="*/ 0 h 97"/>
                <a:gd name="T28" fmla="*/ 68 w 64"/>
                <a:gd name="T29" fmla="*/ 0 h 97"/>
                <a:gd name="T30" fmla="*/ 59 w 64"/>
                <a:gd name="T31" fmla="*/ 0 h 97"/>
                <a:gd name="T32" fmla="*/ 59 w 64"/>
                <a:gd name="T33" fmla="*/ 0 h 97"/>
                <a:gd name="T34" fmla="*/ 46 w 64"/>
                <a:gd name="T35" fmla="*/ 1 h 97"/>
                <a:gd name="T36" fmla="*/ 37 w 64"/>
                <a:gd name="T37" fmla="*/ 5 h 97"/>
                <a:gd name="T38" fmla="*/ 29 w 64"/>
                <a:gd name="T39" fmla="*/ 11 h 97"/>
                <a:gd name="T40" fmla="*/ 24 w 64"/>
                <a:gd name="T41" fmla="*/ 16 h 97"/>
                <a:gd name="T42" fmla="*/ 24 w 64"/>
                <a:gd name="T43" fmla="*/ 16 h 97"/>
                <a:gd name="T44" fmla="*/ 24 w 64"/>
                <a:gd name="T45" fmla="*/ 1 h 97"/>
                <a:gd name="T46" fmla="*/ 0 w 64"/>
                <a:gd name="T47" fmla="*/ 1 h 97"/>
                <a:gd name="T48" fmla="*/ 0 w 64"/>
                <a:gd name="T49" fmla="*/ 95 h 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7"/>
                <a:gd name="T77" fmla="*/ 64 w 64"/>
                <a:gd name="T78" fmla="*/ 97 h 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7">
                  <a:moveTo>
                    <a:pt x="0" y="97"/>
                  </a:moveTo>
                  <a:lnTo>
                    <a:pt x="22" y="97"/>
                  </a:lnTo>
                  <a:lnTo>
                    <a:pt x="22" y="47"/>
                  </a:lnTo>
                  <a:lnTo>
                    <a:pt x="22" y="40"/>
                  </a:lnTo>
                  <a:lnTo>
                    <a:pt x="26" y="31"/>
                  </a:lnTo>
                  <a:lnTo>
                    <a:pt x="29" y="27"/>
                  </a:lnTo>
                  <a:lnTo>
                    <a:pt x="35" y="24"/>
                  </a:lnTo>
                  <a:lnTo>
                    <a:pt x="40" y="22"/>
                  </a:lnTo>
                  <a:lnTo>
                    <a:pt x="49" y="22"/>
                  </a:lnTo>
                  <a:lnTo>
                    <a:pt x="59" y="22"/>
                  </a:lnTo>
                  <a:lnTo>
                    <a:pt x="64" y="2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5" y="5"/>
                  </a:lnTo>
                  <a:lnTo>
                    <a:pt x="27" y="11"/>
                  </a:lnTo>
                  <a:lnTo>
                    <a:pt x="22" y="16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108"/>
            <p:cNvSpPr>
              <a:spLocks/>
            </p:cNvSpPr>
            <p:nvPr/>
          </p:nvSpPr>
          <p:spPr bwMode="auto">
            <a:xfrm>
              <a:off x="3939" y="2667"/>
              <a:ext cx="102" cy="129"/>
            </a:xfrm>
            <a:custGeom>
              <a:avLst/>
              <a:gdLst>
                <a:gd name="T0" fmla="*/ 0 w 103"/>
                <a:gd name="T1" fmla="*/ 0 h 129"/>
                <a:gd name="T2" fmla="*/ 22 w 103"/>
                <a:gd name="T3" fmla="*/ 0 h 129"/>
                <a:gd name="T4" fmla="*/ 22 w 103"/>
                <a:gd name="T5" fmla="*/ 74 h 129"/>
                <a:gd name="T6" fmla="*/ 68 w 103"/>
                <a:gd name="T7" fmla="*/ 33 h 129"/>
                <a:gd name="T8" fmla="*/ 99 w 103"/>
                <a:gd name="T9" fmla="*/ 33 h 129"/>
                <a:gd name="T10" fmla="*/ 59 w 103"/>
                <a:gd name="T11" fmla="*/ 67 h 129"/>
                <a:gd name="T12" fmla="*/ 101 w 103"/>
                <a:gd name="T13" fmla="*/ 129 h 129"/>
                <a:gd name="T14" fmla="*/ 75 w 103"/>
                <a:gd name="T15" fmla="*/ 129 h 129"/>
                <a:gd name="T16" fmla="*/ 44 w 103"/>
                <a:gd name="T17" fmla="*/ 79 h 129"/>
                <a:gd name="T18" fmla="*/ 22 w 103"/>
                <a:gd name="T19" fmla="*/ 98 h 129"/>
                <a:gd name="T20" fmla="*/ 22 w 103"/>
                <a:gd name="T21" fmla="*/ 129 h 129"/>
                <a:gd name="T22" fmla="*/ 0 w 103"/>
                <a:gd name="T23" fmla="*/ 129 h 129"/>
                <a:gd name="T24" fmla="*/ 0 w 103"/>
                <a:gd name="T25" fmla="*/ 0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129"/>
                <a:gd name="T41" fmla="*/ 103 w 103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129">
                  <a:moveTo>
                    <a:pt x="0" y="0"/>
                  </a:moveTo>
                  <a:lnTo>
                    <a:pt x="22" y="0"/>
                  </a:lnTo>
                  <a:lnTo>
                    <a:pt x="22" y="74"/>
                  </a:lnTo>
                  <a:lnTo>
                    <a:pt x="70" y="33"/>
                  </a:lnTo>
                  <a:lnTo>
                    <a:pt x="101" y="33"/>
                  </a:lnTo>
                  <a:lnTo>
                    <a:pt x="61" y="67"/>
                  </a:lnTo>
                  <a:lnTo>
                    <a:pt x="103" y="129"/>
                  </a:lnTo>
                  <a:lnTo>
                    <a:pt x="77" y="129"/>
                  </a:lnTo>
                  <a:lnTo>
                    <a:pt x="44" y="79"/>
                  </a:lnTo>
                  <a:lnTo>
                    <a:pt x="22" y="98"/>
                  </a:lnTo>
                  <a:lnTo>
                    <a:pt x="22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4" name="Group 90"/>
          <p:cNvGrpSpPr>
            <a:grpSpLocks noChangeAspect="1"/>
          </p:cNvGrpSpPr>
          <p:nvPr/>
        </p:nvGrpSpPr>
        <p:grpSpPr bwMode="auto">
          <a:xfrm>
            <a:off x="1439864" y="2643188"/>
            <a:ext cx="2886075" cy="431800"/>
            <a:chOff x="-610" y="1213"/>
            <a:chExt cx="3952" cy="592"/>
          </a:xfrm>
        </p:grpSpPr>
        <p:sp>
          <p:nvSpPr>
            <p:cNvPr id="55" name="AutoShape 89"/>
            <p:cNvSpPr>
              <a:spLocks noChangeAspect="1" noChangeArrowheads="1" noTextEdit="1"/>
            </p:cNvSpPr>
            <p:nvPr/>
          </p:nvSpPr>
          <p:spPr bwMode="auto">
            <a:xfrm>
              <a:off x="-610" y="1213"/>
              <a:ext cx="3952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Rectangle 91"/>
            <p:cNvSpPr>
              <a:spLocks noChangeArrowheads="1"/>
            </p:cNvSpPr>
            <p:nvPr/>
          </p:nvSpPr>
          <p:spPr bwMode="auto">
            <a:xfrm>
              <a:off x="-610" y="1213"/>
              <a:ext cx="3952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20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7" name="Freeform 92"/>
            <p:cNvSpPr>
              <a:spLocks/>
            </p:cNvSpPr>
            <p:nvPr/>
          </p:nvSpPr>
          <p:spPr bwMode="auto">
            <a:xfrm>
              <a:off x="-610" y="1220"/>
              <a:ext cx="413" cy="585"/>
            </a:xfrm>
            <a:custGeom>
              <a:avLst/>
              <a:gdLst>
                <a:gd name="T0" fmla="*/ 248 w 414"/>
                <a:gd name="T1" fmla="*/ 1 h 585"/>
                <a:gd name="T2" fmla="*/ 302 w 414"/>
                <a:gd name="T3" fmla="*/ 10 h 585"/>
                <a:gd name="T4" fmla="*/ 343 w 414"/>
                <a:gd name="T5" fmla="*/ 21 h 585"/>
                <a:gd name="T6" fmla="*/ 364 w 414"/>
                <a:gd name="T7" fmla="*/ 29 h 585"/>
                <a:gd name="T8" fmla="*/ 367 w 414"/>
                <a:gd name="T9" fmla="*/ 115 h 585"/>
                <a:gd name="T10" fmla="*/ 352 w 414"/>
                <a:gd name="T11" fmla="*/ 116 h 585"/>
                <a:gd name="T12" fmla="*/ 320 w 414"/>
                <a:gd name="T13" fmla="*/ 118 h 585"/>
                <a:gd name="T14" fmla="*/ 301 w 414"/>
                <a:gd name="T15" fmla="*/ 122 h 585"/>
                <a:gd name="T16" fmla="*/ 299 w 414"/>
                <a:gd name="T17" fmla="*/ 142 h 585"/>
                <a:gd name="T18" fmla="*/ 307 w 414"/>
                <a:gd name="T19" fmla="*/ 174 h 585"/>
                <a:gd name="T20" fmla="*/ 326 w 414"/>
                <a:gd name="T21" fmla="*/ 218 h 585"/>
                <a:gd name="T22" fmla="*/ 378 w 414"/>
                <a:gd name="T23" fmla="*/ 326 h 585"/>
                <a:gd name="T24" fmla="*/ 399 w 414"/>
                <a:gd name="T25" fmla="*/ 378 h 585"/>
                <a:gd name="T26" fmla="*/ 411 w 414"/>
                <a:gd name="T27" fmla="*/ 423 h 585"/>
                <a:gd name="T28" fmla="*/ 409 w 414"/>
                <a:gd name="T29" fmla="*/ 470 h 585"/>
                <a:gd name="T30" fmla="*/ 391 w 414"/>
                <a:gd name="T31" fmla="*/ 513 h 585"/>
                <a:gd name="T32" fmla="*/ 362 w 414"/>
                <a:gd name="T33" fmla="*/ 543 h 585"/>
                <a:gd name="T34" fmla="*/ 326 w 414"/>
                <a:gd name="T35" fmla="*/ 563 h 585"/>
                <a:gd name="T36" fmla="*/ 265 w 414"/>
                <a:gd name="T37" fmla="*/ 579 h 585"/>
                <a:gd name="T38" fmla="*/ 227 w 414"/>
                <a:gd name="T39" fmla="*/ 583 h 585"/>
                <a:gd name="T40" fmla="*/ 123 w 414"/>
                <a:gd name="T41" fmla="*/ 585 h 585"/>
                <a:gd name="T42" fmla="*/ 73 w 414"/>
                <a:gd name="T43" fmla="*/ 581 h 585"/>
                <a:gd name="T44" fmla="*/ 38 w 414"/>
                <a:gd name="T45" fmla="*/ 574 h 585"/>
                <a:gd name="T46" fmla="*/ 20 w 414"/>
                <a:gd name="T47" fmla="*/ 569 h 585"/>
                <a:gd name="T48" fmla="*/ 18 w 414"/>
                <a:gd name="T49" fmla="*/ 486 h 585"/>
                <a:gd name="T50" fmla="*/ 29 w 414"/>
                <a:gd name="T51" fmla="*/ 487 h 585"/>
                <a:gd name="T52" fmla="*/ 55 w 414"/>
                <a:gd name="T53" fmla="*/ 488 h 585"/>
                <a:gd name="T54" fmla="*/ 83 w 414"/>
                <a:gd name="T55" fmla="*/ 486 h 585"/>
                <a:gd name="T56" fmla="*/ 99 w 414"/>
                <a:gd name="T57" fmla="*/ 480 h 585"/>
                <a:gd name="T58" fmla="*/ 109 w 414"/>
                <a:gd name="T59" fmla="*/ 451 h 585"/>
                <a:gd name="T60" fmla="*/ 104 w 414"/>
                <a:gd name="T61" fmla="*/ 412 h 585"/>
                <a:gd name="T62" fmla="*/ 89 w 414"/>
                <a:gd name="T63" fmla="*/ 368 h 585"/>
                <a:gd name="T64" fmla="*/ 55 w 414"/>
                <a:gd name="T65" fmla="*/ 293 h 585"/>
                <a:gd name="T66" fmla="*/ 28 w 414"/>
                <a:gd name="T67" fmla="*/ 233 h 585"/>
                <a:gd name="T68" fmla="*/ 8 w 414"/>
                <a:gd name="T69" fmla="*/ 180 h 585"/>
                <a:gd name="T70" fmla="*/ 0 w 414"/>
                <a:gd name="T71" fmla="*/ 138 h 585"/>
                <a:gd name="T72" fmla="*/ 2 w 414"/>
                <a:gd name="T73" fmla="*/ 94 h 585"/>
                <a:gd name="T74" fmla="*/ 11 w 414"/>
                <a:gd name="T75" fmla="*/ 70 h 585"/>
                <a:gd name="T76" fmla="*/ 29 w 414"/>
                <a:gd name="T77" fmla="*/ 46 h 585"/>
                <a:gd name="T78" fmla="*/ 60 w 414"/>
                <a:gd name="T79" fmla="*/ 25 h 585"/>
                <a:gd name="T80" fmla="*/ 108 w 414"/>
                <a:gd name="T81" fmla="*/ 10 h 585"/>
                <a:gd name="T82" fmla="*/ 176 w 414"/>
                <a:gd name="T83" fmla="*/ 1 h 5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4"/>
                <a:gd name="T127" fmla="*/ 0 h 585"/>
                <a:gd name="T128" fmla="*/ 414 w 414"/>
                <a:gd name="T129" fmla="*/ 585 h 5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4" h="585">
                  <a:moveTo>
                    <a:pt x="218" y="0"/>
                  </a:moveTo>
                  <a:lnTo>
                    <a:pt x="250" y="1"/>
                  </a:lnTo>
                  <a:lnTo>
                    <a:pt x="279" y="5"/>
                  </a:lnTo>
                  <a:lnTo>
                    <a:pt x="304" y="10"/>
                  </a:lnTo>
                  <a:lnTo>
                    <a:pt x="327" y="15"/>
                  </a:lnTo>
                  <a:lnTo>
                    <a:pt x="345" y="21"/>
                  </a:lnTo>
                  <a:lnTo>
                    <a:pt x="358" y="25"/>
                  </a:lnTo>
                  <a:lnTo>
                    <a:pt x="366" y="29"/>
                  </a:lnTo>
                  <a:lnTo>
                    <a:pt x="369" y="30"/>
                  </a:lnTo>
                  <a:lnTo>
                    <a:pt x="369" y="115"/>
                  </a:lnTo>
                  <a:lnTo>
                    <a:pt x="365" y="115"/>
                  </a:lnTo>
                  <a:lnTo>
                    <a:pt x="354" y="116"/>
                  </a:lnTo>
                  <a:lnTo>
                    <a:pt x="339" y="116"/>
                  </a:lnTo>
                  <a:lnTo>
                    <a:pt x="322" y="118"/>
                  </a:lnTo>
                  <a:lnTo>
                    <a:pt x="307" y="120"/>
                  </a:lnTo>
                  <a:lnTo>
                    <a:pt x="303" y="122"/>
                  </a:lnTo>
                  <a:lnTo>
                    <a:pt x="301" y="128"/>
                  </a:lnTo>
                  <a:lnTo>
                    <a:pt x="301" y="142"/>
                  </a:lnTo>
                  <a:lnTo>
                    <a:pt x="303" y="156"/>
                  </a:lnTo>
                  <a:lnTo>
                    <a:pt x="309" y="174"/>
                  </a:lnTo>
                  <a:lnTo>
                    <a:pt x="317" y="194"/>
                  </a:lnTo>
                  <a:lnTo>
                    <a:pt x="328" y="218"/>
                  </a:lnTo>
                  <a:lnTo>
                    <a:pt x="340" y="243"/>
                  </a:lnTo>
                  <a:lnTo>
                    <a:pt x="380" y="326"/>
                  </a:lnTo>
                  <a:lnTo>
                    <a:pt x="390" y="353"/>
                  </a:lnTo>
                  <a:lnTo>
                    <a:pt x="401" y="378"/>
                  </a:lnTo>
                  <a:lnTo>
                    <a:pt x="408" y="402"/>
                  </a:lnTo>
                  <a:lnTo>
                    <a:pt x="413" y="423"/>
                  </a:lnTo>
                  <a:lnTo>
                    <a:pt x="414" y="442"/>
                  </a:lnTo>
                  <a:lnTo>
                    <a:pt x="411" y="470"/>
                  </a:lnTo>
                  <a:lnTo>
                    <a:pt x="404" y="493"/>
                  </a:lnTo>
                  <a:lnTo>
                    <a:pt x="393" y="513"/>
                  </a:lnTo>
                  <a:lnTo>
                    <a:pt x="380" y="530"/>
                  </a:lnTo>
                  <a:lnTo>
                    <a:pt x="364" y="543"/>
                  </a:lnTo>
                  <a:lnTo>
                    <a:pt x="347" y="554"/>
                  </a:lnTo>
                  <a:lnTo>
                    <a:pt x="328" y="563"/>
                  </a:lnTo>
                  <a:lnTo>
                    <a:pt x="287" y="575"/>
                  </a:lnTo>
                  <a:lnTo>
                    <a:pt x="267" y="579"/>
                  </a:lnTo>
                  <a:lnTo>
                    <a:pt x="248" y="581"/>
                  </a:lnTo>
                  <a:lnTo>
                    <a:pt x="229" y="583"/>
                  </a:lnTo>
                  <a:lnTo>
                    <a:pt x="195" y="585"/>
                  </a:lnTo>
                  <a:lnTo>
                    <a:pt x="123" y="585"/>
                  </a:lnTo>
                  <a:lnTo>
                    <a:pt x="97" y="584"/>
                  </a:lnTo>
                  <a:lnTo>
                    <a:pt x="73" y="581"/>
                  </a:lnTo>
                  <a:lnTo>
                    <a:pt x="54" y="578"/>
                  </a:lnTo>
                  <a:lnTo>
                    <a:pt x="38" y="574"/>
                  </a:lnTo>
                  <a:lnTo>
                    <a:pt x="28" y="571"/>
                  </a:lnTo>
                  <a:lnTo>
                    <a:pt x="20" y="569"/>
                  </a:lnTo>
                  <a:lnTo>
                    <a:pt x="18" y="568"/>
                  </a:lnTo>
                  <a:lnTo>
                    <a:pt x="18" y="486"/>
                  </a:lnTo>
                  <a:lnTo>
                    <a:pt x="22" y="486"/>
                  </a:lnTo>
                  <a:lnTo>
                    <a:pt x="29" y="487"/>
                  </a:lnTo>
                  <a:lnTo>
                    <a:pt x="41" y="487"/>
                  </a:lnTo>
                  <a:lnTo>
                    <a:pt x="55" y="488"/>
                  </a:lnTo>
                  <a:lnTo>
                    <a:pt x="69" y="487"/>
                  </a:lnTo>
                  <a:lnTo>
                    <a:pt x="83" y="486"/>
                  </a:lnTo>
                  <a:lnTo>
                    <a:pt x="93" y="483"/>
                  </a:lnTo>
                  <a:lnTo>
                    <a:pt x="99" y="480"/>
                  </a:lnTo>
                  <a:lnTo>
                    <a:pt x="107" y="466"/>
                  </a:lnTo>
                  <a:lnTo>
                    <a:pt x="109" y="451"/>
                  </a:lnTo>
                  <a:lnTo>
                    <a:pt x="108" y="433"/>
                  </a:lnTo>
                  <a:lnTo>
                    <a:pt x="104" y="412"/>
                  </a:lnTo>
                  <a:lnTo>
                    <a:pt x="97" y="391"/>
                  </a:lnTo>
                  <a:lnTo>
                    <a:pt x="89" y="368"/>
                  </a:lnTo>
                  <a:lnTo>
                    <a:pt x="67" y="318"/>
                  </a:lnTo>
                  <a:lnTo>
                    <a:pt x="55" y="293"/>
                  </a:lnTo>
                  <a:lnTo>
                    <a:pt x="41" y="263"/>
                  </a:lnTo>
                  <a:lnTo>
                    <a:pt x="28" y="233"/>
                  </a:lnTo>
                  <a:lnTo>
                    <a:pt x="17" y="205"/>
                  </a:lnTo>
                  <a:lnTo>
                    <a:pt x="8" y="180"/>
                  </a:lnTo>
                  <a:lnTo>
                    <a:pt x="2" y="157"/>
                  </a:lnTo>
                  <a:lnTo>
                    <a:pt x="0" y="138"/>
                  </a:lnTo>
                  <a:lnTo>
                    <a:pt x="0" y="118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1" y="70"/>
                  </a:lnTo>
                  <a:lnTo>
                    <a:pt x="19" y="58"/>
                  </a:lnTo>
                  <a:lnTo>
                    <a:pt x="29" y="46"/>
                  </a:lnTo>
                  <a:lnTo>
                    <a:pt x="43" y="35"/>
                  </a:lnTo>
                  <a:lnTo>
                    <a:pt x="60" y="25"/>
                  </a:lnTo>
                  <a:lnTo>
                    <a:pt x="81" y="17"/>
                  </a:lnTo>
                  <a:lnTo>
                    <a:pt x="108" y="10"/>
                  </a:lnTo>
                  <a:lnTo>
                    <a:pt x="139" y="5"/>
                  </a:lnTo>
                  <a:lnTo>
                    <a:pt x="176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4B4A"/>
            </a:solidFill>
            <a:ln w="0">
              <a:solidFill>
                <a:srgbClr val="004B4A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Rectangle 93"/>
            <p:cNvSpPr>
              <a:spLocks noChangeArrowheads="1"/>
            </p:cNvSpPr>
            <p:nvPr/>
          </p:nvSpPr>
          <p:spPr bwMode="auto">
            <a:xfrm>
              <a:off x="-173" y="1226"/>
              <a:ext cx="285" cy="572"/>
            </a:xfrm>
            <a:prstGeom prst="rect">
              <a:avLst/>
            </a:prstGeom>
            <a:solidFill>
              <a:srgbClr val="004B4A"/>
            </a:solidFill>
            <a:ln w="0">
              <a:solidFill>
                <a:srgbClr val="004B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20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9" name="Freeform 94"/>
            <p:cNvSpPr>
              <a:spLocks noEditPoints="1"/>
            </p:cNvSpPr>
            <p:nvPr/>
          </p:nvSpPr>
          <p:spPr bwMode="auto">
            <a:xfrm>
              <a:off x="146" y="1361"/>
              <a:ext cx="561" cy="433"/>
            </a:xfrm>
            <a:custGeom>
              <a:avLst/>
              <a:gdLst>
                <a:gd name="T0" fmla="*/ 241 w 560"/>
                <a:gd name="T1" fmla="*/ 217 h 434"/>
                <a:gd name="T2" fmla="*/ 235 w 560"/>
                <a:gd name="T3" fmla="*/ 231 h 434"/>
                <a:gd name="T4" fmla="*/ 227 w 560"/>
                <a:gd name="T5" fmla="*/ 260 h 434"/>
                <a:gd name="T6" fmla="*/ 229 w 560"/>
                <a:gd name="T7" fmla="*/ 305 h 434"/>
                <a:gd name="T8" fmla="*/ 243 w 560"/>
                <a:gd name="T9" fmla="*/ 347 h 434"/>
                <a:gd name="T10" fmla="*/ 293 w 560"/>
                <a:gd name="T11" fmla="*/ 359 h 434"/>
                <a:gd name="T12" fmla="*/ 242 w 560"/>
                <a:gd name="T13" fmla="*/ 215 h 434"/>
                <a:gd name="T14" fmla="*/ 329 w 560"/>
                <a:gd name="T15" fmla="*/ 0 h 434"/>
                <a:gd name="T16" fmla="*/ 374 w 560"/>
                <a:gd name="T17" fmla="*/ 4 h 434"/>
                <a:gd name="T18" fmla="*/ 431 w 560"/>
                <a:gd name="T19" fmla="*/ 14 h 434"/>
                <a:gd name="T20" fmla="*/ 484 w 560"/>
                <a:gd name="T21" fmla="*/ 32 h 434"/>
                <a:gd name="T22" fmla="*/ 524 w 560"/>
                <a:gd name="T23" fmla="*/ 58 h 434"/>
                <a:gd name="T24" fmla="*/ 549 w 560"/>
                <a:gd name="T25" fmla="*/ 84 h 434"/>
                <a:gd name="T26" fmla="*/ 562 w 560"/>
                <a:gd name="T27" fmla="*/ 105 h 434"/>
                <a:gd name="T28" fmla="*/ 99 w 560"/>
                <a:gd name="T29" fmla="*/ 432 h 434"/>
                <a:gd name="T30" fmla="*/ 79 w 560"/>
                <a:gd name="T31" fmla="*/ 420 h 434"/>
                <a:gd name="T32" fmla="*/ 51 w 560"/>
                <a:gd name="T33" fmla="*/ 397 h 434"/>
                <a:gd name="T34" fmla="*/ 24 w 560"/>
                <a:gd name="T35" fmla="*/ 364 h 434"/>
                <a:gd name="T36" fmla="*/ 3 w 560"/>
                <a:gd name="T37" fmla="*/ 318 h 434"/>
                <a:gd name="T38" fmla="*/ 0 w 560"/>
                <a:gd name="T39" fmla="*/ 263 h 434"/>
                <a:gd name="T40" fmla="*/ 12 w 560"/>
                <a:gd name="T41" fmla="*/ 219 h 434"/>
                <a:gd name="T42" fmla="*/ 35 w 560"/>
                <a:gd name="T43" fmla="*/ 191 h 434"/>
                <a:gd name="T44" fmla="*/ 65 w 560"/>
                <a:gd name="T45" fmla="*/ 169 h 434"/>
                <a:gd name="T46" fmla="*/ 108 w 560"/>
                <a:gd name="T47" fmla="*/ 153 h 434"/>
                <a:gd name="T48" fmla="*/ 172 w 560"/>
                <a:gd name="T49" fmla="*/ 139 h 434"/>
                <a:gd name="T50" fmla="*/ 224 w 560"/>
                <a:gd name="T51" fmla="*/ 135 h 434"/>
                <a:gd name="T52" fmla="*/ 275 w 560"/>
                <a:gd name="T53" fmla="*/ 132 h 434"/>
                <a:gd name="T54" fmla="*/ 282 w 560"/>
                <a:gd name="T55" fmla="*/ 123 h 434"/>
                <a:gd name="T56" fmla="*/ 282 w 560"/>
                <a:gd name="T57" fmla="*/ 99 h 434"/>
                <a:gd name="T58" fmla="*/ 275 w 560"/>
                <a:gd name="T59" fmla="*/ 83 h 434"/>
                <a:gd name="T60" fmla="*/ 255 w 560"/>
                <a:gd name="T61" fmla="*/ 78 h 434"/>
                <a:gd name="T62" fmla="*/ 174 w 560"/>
                <a:gd name="T63" fmla="*/ 77 h 434"/>
                <a:gd name="T64" fmla="*/ 141 w 560"/>
                <a:gd name="T65" fmla="*/ 78 h 434"/>
                <a:gd name="T66" fmla="*/ 100 w 560"/>
                <a:gd name="T67" fmla="*/ 85 h 434"/>
                <a:gd name="T68" fmla="*/ 78 w 560"/>
                <a:gd name="T69" fmla="*/ 96 h 434"/>
                <a:gd name="T70" fmla="*/ 80 w 560"/>
                <a:gd name="T71" fmla="*/ 41 h 434"/>
                <a:gd name="T72" fmla="*/ 97 w 560"/>
                <a:gd name="T73" fmla="*/ 32 h 434"/>
                <a:gd name="T74" fmla="*/ 132 w 560"/>
                <a:gd name="T75" fmla="*/ 20 h 434"/>
                <a:gd name="T76" fmla="*/ 187 w 560"/>
                <a:gd name="T77" fmla="*/ 9 h 434"/>
                <a:gd name="T78" fmla="*/ 265 w 560"/>
                <a:gd name="T79" fmla="*/ 2 h 4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0"/>
                <a:gd name="T121" fmla="*/ 0 h 434"/>
                <a:gd name="T122" fmla="*/ 560 w 560"/>
                <a:gd name="T123" fmla="*/ 434 h 4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0" h="434">
                  <a:moveTo>
                    <a:pt x="242" y="215"/>
                  </a:moveTo>
                  <a:lnTo>
                    <a:pt x="241" y="217"/>
                  </a:lnTo>
                  <a:lnTo>
                    <a:pt x="238" y="223"/>
                  </a:lnTo>
                  <a:lnTo>
                    <a:pt x="235" y="233"/>
                  </a:lnTo>
                  <a:lnTo>
                    <a:pt x="231" y="246"/>
                  </a:lnTo>
                  <a:lnTo>
                    <a:pt x="227" y="262"/>
                  </a:lnTo>
                  <a:lnTo>
                    <a:pt x="226" y="278"/>
                  </a:lnTo>
                  <a:lnTo>
                    <a:pt x="229" y="307"/>
                  </a:lnTo>
                  <a:lnTo>
                    <a:pt x="235" y="331"/>
                  </a:lnTo>
                  <a:lnTo>
                    <a:pt x="243" y="349"/>
                  </a:lnTo>
                  <a:lnTo>
                    <a:pt x="251" y="361"/>
                  </a:lnTo>
                  <a:lnTo>
                    <a:pt x="291" y="361"/>
                  </a:lnTo>
                  <a:lnTo>
                    <a:pt x="291" y="215"/>
                  </a:lnTo>
                  <a:lnTo>
                    <a:pt x="242" y="215"/>
                  </a:lnTo>
                  <a:close/>
                  <a:moveTo>
                    <a:pt x="312" y="0"/>
                  </a:moveTo>
                  <a:lnTo>
                    <a:pt x="327" y="0"/>
                  </a:lnTo>
                  <a:lnTo>
                    <a:pt x="347" y="2"/>
                  </a:lnTo>
                  <a:lnTo>
                    <a:pt x="372" y="4"/>
                  </a:lnTo>
                  <a:lnTo>
                    <a:pt x="400" y="9"/>
                  </a:lnTo>
                  <a:lnTo>
                    <a:pt x="429" y="14"/>
                  </a:lnTo>
                  <a:lnTo>
                    <a:pt x="457" y="22"/>
                  </a:lnTo>
                  <a:lnTo>
                    <a:pt x="482" y="32"/>
                  </a:lnTo>
                  <a:lnTo>
                    <a:pt x="504" y="44"/>
                  </a:lnTo>
                  <a:lnTo>
                    <a:pt x="522" y="58"/>
                  </a:lnTo>
                  <a:lnTo>
                    <a:pt x="536" y="71"/>
                  </a:lnTo>
                  <a:lnTo>
                    <a:pt x="547" y="84"/>
                  </a:lnTo>
                  <a:lnTo>
                    <a:pt x="559" y="102"/>
                  </a:lnTo>
                  <a:lnTo>
                    <a:pt x="560" y="105"/>
                  </a:lnTo>
                  <a:lnTo>
                    <a:pt x="560" y="433"/>
                  </a:lnTo>
                  <a:lnTo>
                    <a:pt x="99" y="434"/>
                  </a:lnTo>
                  <a:lnTo>
                    <a:pt x="90" y="429"/>
                  </a:lnTo>
                  <a:lnTo>
                    <a:pt x="79" y="422"/>
                  </a:lnTo>
                  <a:lnTo>
                    <a:pt x="66" y="413"/>
                  </a:lnTo>
                  <a:lnTo>
                    <a:pt x="51" y="399"/>
                  </a:lnTo>
                  <a:lnTo>
                    <a:pt x="37" y="385"/>
                  </a:lnTo>
                  <a:lnTo>
                    <a:pt x="24" y="366"/>
                  </a:lnTo>
                  <a:lnTo>
                    <a:pt x="12" y="344"/>
                  </a:lnTo>
                  <a:lnTo>
                    <a:pt x="3" y="320"/>
                  </a:lnTo>
                  <a:lnTo>
                    <a:pt x="0" y="293"/>
                  </a:lnTo>
                  <a:lnTo>
                    <a:pt x="0" y="265"/>
                  </a:lnTo>
                  <a:lnTo>
                    <a:pt x="3" y="241"/>
                  </a:lnTo>
                  <a:lnTo>
                    <a:pt x="12" y="221"/>
                  </a:lnTo>
                  <a:lnTo>
                    <a:pt x="21" y="204"/>
                  </a:lnTo>
                  <a:lnTo>
                    <a:pt x="35" y="191"/>
                  </a:lnTo>
                  <a:lnTo>
                    <a:pt x="49" y="179"/>
                  </a:lnTo>
                  <a:lnTo>
                    <a:pt x="65" y="169"/>
                  </a:lnTo>
                  <a:lnTo>
                    <a:pt x="83" y="161"/>
                  </a:lnTo>
                  <a:lnTo>
                    <a:pt x="108" y="153"/>
                  </a:lnTo>
                  <a:lnTo>
                    <a:pt x="138" y="145"/>
                  </a:lnTo>
                  <a:lnTo>
                    <a:pt x="172" y="139"/>
                  </a:lnTo>
                  <a:lnTo>
                    <a:pt x="209" y="136"/>
                  </a:lnTo>
                  <a:lnTo>
                    <a:pt x="224" y="135"/>
                  </a:lnTo>
                  <a:lnTo>
                    <a:pt x="266" y="135"/>
                  </a:lnTo>
                  <a:lnTo>
                    <a:pt x="275" y="132"/>
                  </a:lnTo>
                  <a:lnTo>
                    <a:pt x="279" y="130"/>
                  </a:lnTo>
                  <a:lnTo>
                    <a:pt x="280" y="123"/>
                  </a:lnTo>
                  <a:lnTo>
                    <a:pt x="281" y="111"/>
                  </a:lnTo>
                  <a:lnTo>
                    <a:pt x="280" y="99"/>
                  </a:lnTo>
                  <a:lnTo>
                    <a:pt x="279" y="89"/>
                  </a:lnTo>
                  <a:lnTo>
                    <a:pt x="275" y="83"/>
                  </a:lnTo>
                  <a:lnTo>
                    <a:pt x="266" y="79"/>
                  </a:lnTo>
                  <a:lnTo>
                    <a:pt x="255" y="78"/>
                  </a:lnTo>
                  <a:lnTo>
                    <a:pt x="245" y="77"/>
                  </a:lnTo>
                  <a:lnTo>
                    <a:pt x="174" y="77"/>
                  </a:lnTo>
                  <a:lnTo>
                    <a:pt x="160" y="78"/>
                  </a:lnTo>
                  <a:lnTo>
                    <a:pt x="141" y="78"/>
                  </a:lnTo>
                  <a:lnTo>
                    <a:pt x="110" y="83"/>
                  </a:lnTo>
                  <a:lnTo>
                    <a:pt x="100" y="85"/>
                  </a:lnTo>
                  <a:lnTo>
                    <a:pt x="92" y="89"/>
                  </a:lnTo>
                  <a:lnTo>
                    <a:pt x="78" y="96"/>
                  </a:lnTo>
                  <a:lnTo>
                    <a:pt x="78" y="48"/>
                  </a:lnTo>
                  <a:lnTo>
                    <a:pt x="80" y="41"/>
                  </a:lnTo>
                  <a:lnTo>
                    <a:pt x="85" y="36"/>
                  </a:lnTo>
                  <a:lnTo>
                    <a:pt x="97" y="32"/>
                  </a:lnTo>
                  <a:lnTo>
                    <a:pt x="112" y="26"/>
                  </a:lnTo>
                  <a:lnTo>
                    <a:pt x="132" y="20"/>
                  </a:lnTo>
                  <a:lnTo>
                    <a:pt x="157" y="15"/>
                  </a:lnTo>
                  <a:lnTo>
                    <a:pt x="187" y="9"/>
                  </a:lnTo>
                  <a:lnTo>
                    <a:pt x="223" y="5"/>
                  </a:lnTo>
                  <a:lnTo>
                    <a:pt x="265" y="2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4B4A"/>
            </a:solidFill>
            <a:ln w="0">
              <a:solidFill>
                <a:srgbClr val="004B4A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95"/>
            <p:cNvSpPr>
              <a:spLocks/>
            </p:cNvSpPr>
            <p:nvPr/>
          </p:nvSpPr>
          <p:spPr bwMode="auto">
            <a:xfrm>
              <a:off x="736" y="1365"/>
              <a:ext cx="404" cy="427"/>
            </a:xfrm>
            <a:custGeom>
              <a:avLst/>
              <a:gdLst>
                <a:gd name="T0" fmla="*/ 216 w 404"/>
                <a:gd name="T1" fmla="*/ 0 h 428"/>
                <a:gd name="T2" fmla="*/ 276 w 404"/>
                <a:gd name="T3" fmla="*/ 6 h 428"/>
                <a:gd name="T4" fmla="*/ 331 w 404"/>
                <a:gd name="T5" fmla="*/ 17 h 428"/>
                <a:gd name="T6" fmla="*/ 351 w 404"/>
                <a:gd name="T7" fmla="*/ 21 h 428"/>
                <a:gd name="T8" fmla="*/ 355 w 404"/>
                <a:gd name="T9" fmla="*/ 76 h 428"/>
                <a:gd name="T10" fmla="*/ 297 w 404"/>
                <a:gd name="T11" fmla="*/ 77 h 428"/>
                <a:gd name="T12" fmla="*/ 287 w 404"/>
                <a:gd name="T13" fmla="*/ 88 h 428"/>
                <a:gd name="T14" fmla="*/ 290 w 404"/>
                <a:gd name="T15" fmla="*/ 110 h 428"/>
                <a:gd name="T16" fmla="*/ 307 w 404"/>
                <a:gd name="T17" fmla="*/ 140 h 428"/>
                <a:gd name="T18" fmla="*/ 332 w 404"/>
                <a:gd name="T19" fmla="*/ 179 h 428"/>
                <a:gd name="T20" fmla="*/ 362 w 404"/>
                <a:gd name="T21" fmla="*/ 220 h 428"/>
                <a:gd name="T22" fmla="*/ 387 w 404"/>
                <a:gd name="T23" fmla="*/ 264 h 428"/>
                <a:gd name="T24" fmla="*/ 402 w 404"/>
                <a:gd name="T25" fmla="*/ 304 h 428"/>
                <a:gd name="T26" fmla="*/ 400 w 404"/>
                <a:gd name="T27" fmla="*/ 340 h 428"/>
                <a:gd name="T28" fmla="*/ 376 w 404"/>
                <a:gd name="T29" fmla="*/ 372 h 428"/>
                <a:gd name="T30" fmla="*/ 339 w 404"/>
                <a:gd name="T31" fmla="*/ 398 h 428"/>
                <a:gd name="T32" fmla="*/ 297 w 404"/>
                <a:gd name="T33" fmla="*/ 416 h 428"/>
                <a:gd name="T34" fmla="*/ 258 w 404"/>
                <a:gd name="T35" fmla="*/ 425 h 428"/>
                <a:gd name="T36" fmla="*/ 16 w 404"/>
                <a:gd name="T37" fmla="*/ 426 h 428"/>
                <a:gd name="T38" fmla="*/ 26 w 404"/>
                <a:gd name="T39" fmla="*/ 371 h 428"/>
                <a:gd name="T40" fmla="*/ 72 w 404"/>
                <a:gd name="T41" fmla="*/ 372 h 428"/>
                <a:gd name="T42" fmla="*/ 87 w 404"/>
                <a:gd name="T43" fmla="*/ 368 h 428"/>
                <a:gd name="T44" fmla="*/ 104 w 404"/>
                <a:gd name="T45" fmla="*/ 346 h 428"/>
                <a:gd name="T46" fmla="*/ 107 w 404"/>
                <a:gd name="T47" fmla="*/ 305 h 428"/>
                <a:gd name="T48" fmla="*/ 85 w 404"/>
                <a:gd name="T49" fmla="*/ 256 h 428"/>
                <a:gd name="T50" fmla="*/ 41 w 404"/>
                <a:gd name="T51" fmla="*/ 204 h 428"/>
                <a:gd name="T52" fmla="*/ 10 w 404"/>
                <a:gd name="T53" fmla="*/ 151 h 428"/>
                <a:gd name="T54" fmla="*/ 0 w 404"/>
                <a:gd name="T55" fmla="*/ 94 h 428"/>
                <a:gd name="T56" fmla="*/ 13 w 404"/>
                <a:gd name="T57" fmla="*/ 60 h 428"/>
                <a:gd name="T58" fmla="*/ 56 w 404"/>
                <a:gd name="T59" fmla="*/ 30 h 428"/>
                <a:gd name="T60" fmla="*/ 108 w 404"/>
                <a:gd name="T61" fmla="*/ 13 h 428"/>
                <a:gd name="T62" fmla="*/ 162 w 404"/>
                <a:gd name="T63" fmla="*/ 4 h 428"/>
                <a:gd name="T64" fmla="*/ 200 w 404"/>
                <a:gd name="T65" fmla="*/ 0 h 4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4"/>
                <a:gd name="T100" fmla="*/ 0 h 428"/>
                <a:gd name="T101" fmla="*/ 404 w 404"/>
                <a:gd name="T102" fmla="*/ 428 h 4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4" h="428">
                  <a:moveTo>
                    <a:pt x="200" y="0"/>
                  </a:moveTo>
                  <a:lnTo>
                    <a:pt x="216" y="0"/>
                  </a:lnTo>
                  <a:lnTo>
                    <a:pt x="235" y="1"/>
                  </a:lnTo>
                  <a:lnTo>
                    <a:pt x="276" y="6"/>
                  </a:lnTo>
                  <a:lnTo>
                    <a:pt x="314" y="13"/>
                  </a:lnTo>
                  <a:lnTo>
                    <a:pt x="331" y="17"/>
                  </a:lnTo>
                  <a:lnTo>
                    <a:pt x="343" y="19"/>
                  </a:lnTo>
                  <a:lnTo>
                    <a:pt x="351" y="21"/>
                  </a:lnTo>
                  <a:lnTo>
                    <a:pt x="355" y="22"/>
                  </a:lnTo>
                  <a:lnTo>
                    <a:pt x="355" y="76"/>
                  </a:lnTo>
                  <a:lnTo>
                    <a:pt x="305" y="76"/>
                  </a:lnTo>
                  <a:lnTo>
                    <a:pt x="297" y="77"/>
                  </a:lnTo>
                  <a:lnTo>
                    <a:pt x="291" y="80"/>
                  </a:lnTo>
                  <a:lnTo>
                    <a:pt x="287" y="88"/>
                  </a:lnTo>
                  <a:lnTo>
                    <a:pt x="287" y="100"/>
                  </a:lnTo>
                  <a:lnTo>
                    <a:pt x="290" y="110"/>
                  </a:lnTo>
                  <a:lnTo>
                    <a:pt x="296" y="124"/>
                  </a:lnTo>
                  <a:lnTo>
                    <a:pt x="307" y="140"/>
                  </a:lnTo>
                  <a:lnTo>
                    <a:pt x="319" y="158"/>
                  </a:lnTo>
                  <a:lnTo>
                    <a:pt x="332" y="179"/>
                  </a:lnTo>
                  <a:lnTo>
                    <a:pt x="347" y="200"/>
                  </a:lnTo>
                  <a:lnTo>
                    <a:pt x="362" y="222"/>
                  </a:lnTo>
                  <a:lnTo>
                    <a:pt x="375" y="245"/>
                  </a:lnTo>
                  <a:lnTo>
                    <a:pt x="387" y="266"/>
                  </a:lnTo>
                  <a:lnTo>
                    <a:pt x="396" y="287"/>
                  </a:lnTo>
                  <a:lnTo>
                    <a:pt x="402" y="306"/>
                  </a:lnTo>
                  <a:lnTo>
                    <a:pt x="404" y="324"/>
                  </a:lnTo>
                  <a:lnTo>
                    <a:pt x="400" y="342"/>
                  </a:lnTo>
                  <a:lnTo>
                    <a:pt x="390" y="359"/>
                  </a:lnTo>
                  <a:lnTo>
                    <a:pt x="376" y="374"/>
                  </a:lnTo>
                  <a:lnTo>
                    <a:pt x="359" y="388"/>
                  </a:lnTo>
                  <a:lnTo>
                    <a:pt x="339" y="400"/>
                  </a:lnTo>
                  <a:lnTo>
                    <a:pt x="319" y="410"/>
                  </a:lnTo>
                  <a:lnTo>
                    <a:pt x="297" y="418"/>
                  </a:lnTo>
                  <a:lnTo>
                    <a:pt x="277" y="423"/>
                  </a:lnTo>
                  <a:lnTo>
                    <a:pt x="258" y="427"/>
                  </a:lnTo>
                  <a:lnTo>
                    <a:pt x="242" y="428"/>
                  </a:lnTo>
                  <a:lnTo>
                    <a:pt x="16" y="428"/>
                  </a:lnTo>
                  <a:lnTo>
                    <a:pt x="16" y="373"/>
                  </a:lnTo>
                  <a:lnTo>
                    <a:pt x="26" y="373"/>
                  </a:lnTo>
                  <a:lnTo>
                    <a:pt x="37" y="374"/>
                  </a:lnTo>
                  <a:lnTo>
                    <a:pt x="72" y="374"/>
                  </a:lnTo>
                  <a:lnTo>
                    <a:pt x="79" y="373"/>
                  </a:lnTo>
                  <a:lnTo>
                    <a:pt x="87" y="370"/>
                  </a:lnTo>
                  <a:lnTo>
                    <a:pt x="95" y="363"/>
                  </a:lnTo>
                  <a:lnTo>
                    <a:pt x="104" y="348"/>
                  </a:lnTo>
                  <a:lnTo>
                    <a:pt x="109" y="329"/>
                  </a:lnTo>
                  <a:lnTo>
                    <a:pt x="107" y="307"/>
                  </a:lnTo>
                  <a:lnTo>
                    <a:pt x="99" y="284"/>
                  </a:lnTo>
                  <a:lnTo>
                    <a:pt x="85" y="258"/>
                  </a:lnTo>
                  <a:lnTo>
                    <a:pt x="64" y="231"/>
                  </a:lnTo>
                  <a:lnTo>
                    <a:pt x="41" y="204"/>
                  </a:lnTo>
                  <a:lnTo>
                    <a:pt x="23" y="178"/>
                  </a:lnTo>
                  <a:lnTo>
                    <a:pt x="10" y="151"/>
                  </a:lnTo>
                  <a:lnTo>
                    <a:pt x="2" y="124"/>
                  </a:lnTo>
                  <a:lnTo>
                    <a:pt x="0" y="94"/>
                  </a:lnTo>
                  <a:lnTo>
                    <a:pt x="4" y="76"/>
                  </a:lnTo>
                  <a:lnTo>
                    <a:pt x="13" y="60"/>
                  </a:lnTo>
                  <a:lnTo>
                    <a:pt x="31" y="45"/>
                  </a:lnTo>
                  <a:lnTo>
                    <a:pt x="56" y="30"/>
                  </a:lnTo>
                  <a:lnTo>
                    <a:pt x="82" y="21"/>
                  </a:lnTo>
                  <a:lnTo>
                    <a:pt x="108" y="13"/>
                  </a:lnTo>
                  <a:lnTo>
                    <a:pt x="135" y="7"/>
                  </a:lnTo>
                  <a:lnTo>
                    <a:pt x="162" y="4"/>
                  </a:lnTo>
                  <a:lnTo>
                    <a:pt x="183" y="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4B4A"/>
            </a:solidFill>
            <a:ln w="0">
              <a:solidFill>
                <a:srgbClr val="004B4A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96"/>
            <p:cNvSpPr>
              <a:spLocks/>
            </p:cNvSpPr>
            <p:nvPr/>
          </p:nvSpPr>
          <p:spPr bwMode="auto">
            <a:xfrm>
              <a:off x="1175" y="1226"/>
              <a:ext cx="609" cy="566"/>
            </a:xfrm>
            <a:custGeom>
              <a:avLst/>
              <a:gdLst>
                <a:gd name="T0" fmla="*/ 0 w 609"/>
                <a:gd name="T1" fmla="*/ 0 h 567"/>
                <a:gd name="T2" fmla="*/ 297 w 609"/>
                <a:gd name="T3" fmla="*/ 0 h 567"/>
                <a:gd name="T4" fmla="*/ 297 w 609"/>
                <a:gd name="T5" fmla="*/ 150 h 567"/>
                <a:gd name="T6" fmla="*/ 300 w 609"/>
                <a:gd name="T7" fmla="*/ 149 h 567"/>
                <a:gd name="T8" fmla="*/ 308 w 609"/>
                <a:gd name="T9" fmla="*/ 146 h 567"/>
                <a:gd name="T10" fmla="*/ 321 w 609"/>
                <a:gd name="T11" fmla="*/ 142 h 567"/>
                <a:gd name="T12" fmla="*/ 337 w 609"/>
                <a:gd name="T13" fmla="*/ 137 h 567"/>
                <a:gd name="T14" fmla="*/ 357 w 609"/>
                <a:gd name="T15" fmla="*/ 131 h 567"/>
                <a:gd name="T16" fmla="*/ 379 w 609"/>
                <a:gd name="T17" fmla="*/ 126 h 567"/>
                <a:gd name="T18" fmla="*/ 403 w 609"/>
                <a:gd name="T19" fmla="*/ 122 h 567"/>
                <a:gd name="T20" fmla="*/ 427 w 609"/>
                <a:gd name="T21" fmla="*/ 120 h 567"/>
                <a:gd name="T22" fmla="*/ 452 w 609"/>
                <a:gd name="T23" fmla="*/ 119 h 567"/>
                <a:gd name="T24" fmla="*/ 484 w 609"/>
                <a:gd name="T25" fmla="*/ 121 h 567"/>
                <a:gd name="T26" fmla="*/ 513 w 609"/>
                <a:gd name="T27" fmla="*/ 128 h 567"/>
                <a:gd name="T28" fmla="*/ 537 w 609"/>
                <a:gd name="T29" fmla="*/ 137 h 567"/>
                <a:gd name="T30" fmla="*/ 556 w 609"/>
                <a:gd name="T31" fmla="*/ 148 h 567"/>
                <a:gd name="T32" fmla="*/ 572 w 609"/>
                <a:gd name="T33" fmla="*/ 160 h 567"/>
                <a:gd name="T34" fmla="*/ 585 w 609"/>
                <a:gd name="T35" fmla="*/ 172 h 567"/>
                <a:gd name="T36" fmla="*/ 594 w 609"/>
                <a:gd name="T37" fmla="*/ 184 h 567"/>
                <a:gd name="T38" fmla="*/ 602 w 609"/>
                <a:gd name="T39" fmla="*/ 194 h 567"/>
                <a:gd name="T40" fmla="*/ 605 w 609"/>
                <a:gd name="T41" fmla="*/ 203 h 567"/>
                <a:gd name="T42" fmla="*/ 609 w 609"/>
                <a:gd name="T43" fmla="*/ 210 h 567"/>
                <a:gd name="T44" fmla="*/ 609 w 609"/>
                <a:gd name="T45" fmla="*/ 565 h 567"/>
                <a:gd name="T46" fmla="*/ 351 w 609"/>
                <a:gd name="T47" fmla="*/ 565 h 567"/>
                <a:gd name="T48" fmla="*/ 351 w 609"/>
                <a:gd name="T49" fmla="*/ 212 h 567"/>
                <a:gd name="T50" fmla="*/ 350 w 609"/>
                <a:gd name="T51" fmla="*/ 210 h 567"/>
                <a:gd name="T52" fmla="*/ 344 w 609"/>
                <a:gd name="T53" fmla="*/ 205 h 567"/>
                <a:gd name="T54" fmla="*/ 336 w 609"/>
                <a:gd name="T55" fmla="*/ 202 h 567"/>
                <a:gd name="T56" fmla="*/ 323 w 609"/>
                <a:gd name="T57" fmla="*/ 199 h 567"/>
                <a:gd name="T58" fmla="*/ 312 w 609"/>
                <a:gd name="T59" fmla="*/ 202 h 567"/>
                <a:gd name="T60" fmla="*/ 303 w 609"/>
                <a:gd name="T61" fmla="*/ 206 h 567"/>
                <a:gd name="T62" fmla="*/ 299 w 609"/>
                <a:gd name="T63" fmla="*/ 211 h 567"/>
                <a:gd name="T64" fmla="*/ 297 w 609"/>
                <a:gd name="T65" fmla="*/ 213 h 567"/>
                <a:gd name="T66" fmla="*/ 297 w 609"/>
                <a:gd name="T67" fmla="*/ 565 h 567"/>
                <a:gd name="T68" fmla="*/ 0 w 609"/>
                <a:gd name="T69" fmla="*/ 565 h 567"/>
                <a:gd name="T70" fmla="*/ 0 w 609"/>
                <a:gd name="T71" fmla="*/ 0 h 5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567"/>
                <a:gd name="T110" fmla="*/ 609 w 609"/>
                <a:gd name="T111" fmla="*/ 567 h 5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567">
                  <a:moveTo>
                    <a:pt x="0" y="0"/>
                  </a:moveTo>
                  <a:lnTo>
                    <a:pt x="297" y="0"/>
                  </a:lnTo>
                  <a:lnTo>
                    <a:pt x="297" y="150"/>
                  </a:lnTo>
                  <a:lnTo>
                    <a:pt x="300" y="149"/>
                  </a:lnTo>
                  <a:lnTo>
                    <a:pt x="308" y="146"/>
                  </a:lnTo>
                  <a:lnTo>
                    <a:pt x="321" y="142"/>
                  </a:lnTo>
                  <a:lnTo>
                    <a:pt x="337" y="137"/>
                  </a:lnTo>
                  <a:lnTo>
                    <a:pt x="357" y="131"/>
                  </a:lnTo>
                  <a:lnTo>
                    <a:pt x="379" y="126"/>
                  </a:lnTo>
                  <a:lnTo>
                    <a:pt x="403" y="122"/>
                  </a:lnTo>
                  <a:lnTo>
                    <a:pt x="427" y="120"/>
                  </a:lnTo>
                  <a:lnTo>
                    <a:pt x="452" y="119"/>
                  </a:lnTo>
                  <a:lnTo>
                    <a:pt x="484" y="121"/>
                  </a:lnTo>
                  <a:lnTo>
                    <a:pt x="513" y="128"/>
                  </a:lnTo>
                  <a:lnTo>
                    <a:pt x="537" y="137"/>
                  </a:lnTo>
                  <a:lnTo>
                    <a:pt x="556" y="148"/>
                  </a:lnTo>
                  <a:lnTo>
                    <a:pt x="572" y="160"/>
                  </a:lnTo>
                  <a:lnTo>
                    <a:pt x="585" y="172"/>
                  </a:lnTo>
                  <a:lnTo>
                    <a:pt x="594" y="184"/>
                  </a:lnTo>
                  <a:lnTo>
                    <a:pt x="602" y="194"/>
                  </a:lnTo>
                  <a:lnTo>
                    <a:pt x="605" y="203"/>
                  </a:lnTo>
                  <a:lnTo>
                    <a:pt x="609" y="210"/>
                  </a:lnTo>
                  <a:lnTo>
                    <a:pt x="609" y="567"/>
                  </a:lnTo>
                  <a:lnTo>
                    <a:pt x="351" y="567"/>
                  </a:lnTo>
                  <a:lnTo>
                    <a:pt x="351" y="212"/>
                  </a:lnTo>
                  <a:lnTo>
                    <a:pt x="350" y="210"/>
                  </a:lnTo>
                  <a:lnTo>
                    <a:pt x="344" y="205"/>
                  </a:lnTo>
                  <a:lnTo>
                    <a:pt x="336" y="202"/>
                  </a:lnTo>
                  <a:lnTo>
                    <a:pt x="323" y="199"/>
                  </a:lnTo>
                  <a:lnTo>
                    <a:pt x="312" y="202"/>
                  </a:lnTo>
                  <a:lnTo>
                    <a:pt x="303" y="206"/>
                  </a:lnTo>
                  <a:lnTo>
                    <a:pt x="299" y="211"/>
                  </a:lnTo>
                  <a:lnTo>
                    <a:pt x="297" y="213"/>
                  </a:lnTo>
                  <a:lnTo>
                    <a:pt x="297" y="567"/>
                  </a:lnTo>
                  <a:lnTo>
                    <a:pt x="0" y="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B4A"/>
            </a:solidFill>
            <a:ln w="0">
              <a:solidFill>
                <a:srgbClr val="004B4A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97"/>
            <p:cNvSpPr>
              <a:spLocks noEditPoints="1"/>
            </p:cNvSpPr>
            <p:nvPr/>
          </p:nvSpPr>
          <p:spPr bwMode="auto">
            <a:xfrm>
              <a:off x="1809" y="1226"/>
              <a:ext cx="591" cy="566"/>
            </a:xfrm>
            <a:custGeom>
              <a:avLst/>
              <a:gdLst>
                <a:gd name="T0" fmla="*/ 298 w 591"/>
                <a:gd name="T1" fmla="*/ 234 h 567"/>
                <a:gd name="T2" fmla="*/ 279 w 591"/>
                <a:gd name="T3" fmla="*/ 239 h 567"/>
                <a:gd name="T4" fmla="*/ 253 w 591"/>
                <a:gd name="T5" fmla="*/ 246 h 567"/>
                <a:gd name="T6" fmla="*/ 230 w 591"/>
                <a:gd name="T7" fmla="*/ 254 h 567"/>
                <a:gd name="T8" fmla="*/ 221 w 591"/>
                <a:gd name="T9" fmla="*/ 266 h 567"/>
                <a:gd name="T10" fmla="*/ 216 w 591"/>
                <a:gd name="T11" fmla="*/ 299 h 567"/>
                <a:gd name="T12" fmla="*/ 215 w 591"/>
                <a:gd name="T13" fmla="*/ 402 h 567"/>
                <a:gd name="T14" fmla="*/ 218 w 591"/>
                <a:gd name="T15" fmla="*/ 446 h 567"/>
                <a:gd name="T16" fmla="*/ 224 w 591"/>
                <a:gd name="T17" fmla="*/ 469 h 567"/>
                <a:gd name="T18" fmla="*/ 247 w 591"/>
                <a:gd name="T19" fmla="*/ 482 h 567"/>
                <a:gd name="T20" fmla="*/ 277 w 591"/>
                <a:gd name="T21" fmla="*/ 490 h 567"/>
                <a:gd name="T22" fmla="*/ 298 w 591"/>
                <a:gd name="T23" fmla="*/ 493 h 567"/>
                <a:gd name="T24" fmla="*/ 302 w 591"/>
                <a:gd name="T25" fmla="*/ 233 h 567"/>
                <a:gd name="T26" fmla="*/ 591 w 591"/>
                <a:gd name="T27" fmla="*/ 0 h 567"/>
                <a:gd name="T28" fmla="*/ 240 w 591"/>
                <a:gd name="T29" fmla="*/ 565 h 567"/>
                <a:gd name="T30" fmla="*/ 211 w 591"/>
                <a:gd name="T31" fmla="*/ 563 h 567"/>
                <a:gd name="T32" fmla="*/ 174 w 591"/>
                <a:gd name="T33" fmla="*/ 557 h 567"/>
                <a:gd name="T34" fmla="*/ 132 w 591"/>
                <a:gd name="T35" fmla="*/ 543 h 567"/>
                <a:gd name="T36" fmla="*/ 89 w 591"/>
                <a:gd name="T37" fmla="*/ 522 h 567"/>
                <a:gd name="T38" fmla="*/ 51 w 591"/>
                <a:gd name="T39" fmla="*/ 491 h 567"/>
                <a:gd name="T40" fmla="*/ 21 w 591"/>
                <a:gd name="T41" fmla="*/ 446 h 567"/>
                <a:gd name="T42" fmla="*/ 4 w 591"/>
                <a:gd name="T43" fmla="*/ 388 h 567"/>
                <a:gd name="T44" fmla="*/ 1 w 591"/>
                <a:gd name="T45" fmla="*/ 315 h 567"/>
                <a:gd name="T46" fmla="*/ 15 w 591"/>
                <a:gd name="T47" fmla="*/ 254 h 567"/>
                <a:gd name="T48" fmla="*/ 41 w 591"/>
                <a:gd name="T49" fmla="*/ 208 h 567"/>
                <a:gd name="T50" fmla="*/ 77 w 591"/>
                <a:gd name="T51" fmla="*/ 174 h 567"/>
                <a:gd name="T52" fmla="*/ 118 w 591"/>
                <a:gd name="T53" fmla="*/ 151 h 567"/>
                <a:gd name="T54" fmla="*/ 161 w 591"/>
                <a:gd name="T55" fmla="*/ 138 h 567"/>
                <a:gd name="T56" fmla="*/ 224 w 591"/>
                <a:gd name="T57" fmla="*/ 130 h 567"/>
                <a:gd name="T58" fmla="*/ 275 w 591"/>
                <a:gd name="T59" fmla="*/ 131 h 567"/>
                <a:gd name="T60" fmla="*/ 296 w 591"/>
                <a:gd name="T61" fmla="*/ 133 h 567"/>
                <a:gd name="T62" fmla="*/ 304 w 591"/>
                <a:gd name="T63" fmla="*/ 134 h 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567"/>
                <a:gd name="T98" fmla="*/ 591 w 591"/>
                <a:gd name="T99" fmla="*/ 567 h 5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567">
                  <a:moveTo>
                    <a:pt x="302" y="233"/>
                  </a:moveTo>
                  <a:lnTo>
                    <a:pt x="298" y="234"/>
                  </a:lnTo>
                  <a:lnTo>
                    <a:pt x="291" y="235"/>
                  </a:lnTo>
                  <a:lnTo>
                    <a:pt x="279" y="239"/>
                  </a:lnTo>
                  <a:lnTo>
                    <a:pt x="266" y="241"/>
                  </a:lnTo>
                  <a:lnTo>
                    <a:pt x="253" y="246"/>
                  </a:lnTo>
                  <a:lnTo>
                    <a:pt x="240" y="249"/>
                  </a:lnTo>
                  <a:lnTo>
                    <a:pt x="230" y="254"/>
                  </a:lnTo>
                  <a:lnTo>
                    <a:pt x="224" y="258"/>
                  </a:lnTo>
                  <a:lnTo>
                    <a:pt x="221" y="266"/>
                  </a:lnTo>
                  <a:lnTo>
                    <a:pt x="218" y="282"/>
                  </a:lnTo>
                  <a:lnTo>
                    <a:pt x="216" y="301"/>
                  </a:lnTo>
                  <a:lnTo>
                    <a:pt x="215" y="325"/>
                  </a:lnTo>
                  <a:lnTo>
                    <a:pt x="215" y="404"/>
                  </a:lnTo>
                  <a:lnTo>
                    <a:pt x="216" y="428"/>
                  </a:lnTo>
                  <a:lnTo>
                    <a:pt x="218" y="448"/>
                  </a:lnTo>
                  <a:lnTo>
                    <a:pt x="221" y="463"/>
                  </a:lnTo>
                  <a:lnTo>
                    <a:pt x="224" y="471"/>
                  </a:lnTo>
                  <a:lnTo>
                    <a:pt x="234" y="478"/>
                  </a:lnTo>
                  <a:lnTo>
                    <a:pt x="247" y="484"/>
                  </a:lnTo>
                  <a:lnTo>
                    <a:pt x="263" y="489"/>
                  </a:lnTo>
                  <a:lnTo>
                    <a:pt x="277" y="492"/>
                  </a:lnTo>
                  <a:lnTo>
                    <a:pt x="290" y="494"/>
                  </a:lnTo>
                  <a:lnTo>
                    <a:pt x="298" y="495"/>
                  </a:lnTo>
                  <a:lnTo>
                    <a:pt x="302" y="495"/>
                  </a:lnTo>
                  <a:lnTo>
                    <a:pt x="302" y="233"/>
                  </a:lnTo>
                  <a:close/>
                  <a:moveTo>
                    <a:pt x="306" y="0"/>
                  </a:moveTo>
                  <a:lnTo>
                    <a:pt x="591" y="0"/>
                  </a:lnTo>
                  <a:lnTo>
                    <a:pt x="591" y="567"/>
                  </a:lnTo>
                  <a:lnTo>
                    <a:pt x="240" y="567"/>
                  </a:lnTo>
                  <a:lnTo>
                    <a:pt x="227" y="566"/>
                  </a:lnTo>
                  <a:lnTo>
                    <a:pt x="211" y="565"/>
                  </a:lnTo>
                  <a:lnTo>
                    <a:pt x="193" y="562"/>
                  </a:lnTo>
                  <a:lnTo>
                    <a:pt x="174" y="559"/>
                  </a:lnTo>
                  <a:lnTo>
                    <a:pt x="152" y="553"/>
                  </a:lnTo>
                  <a:lnTo>
                    <a:pt x="132" y="545"/>
                  </a:lnTo>
                  <a:lnTo>
                    <a:pt x="110" y="536"/>
                  </a:lnTo>
                  <a:lnTo>
                    <a:pt x="89" y="524"/>
                  </a:lnTo>
                  <a:lnTo>
                    <a:pt x="70" y="509"/>
                  </a:lnTo>
                  <a:lnTo>
                    <a:pt x="51" y="493"/>
                  </a:lnTo>
                  <a:lnTo>
                    <a:pt x="35" y="472"/>
                  </a:lnTo>
                  <a:lnTo>
                    <a:pt x="21" y="448"/>
                  </a:lnTo>
                  <a:lnTo>
                    <a:pt x="10" y="421"/>
                  </a:lnTo>
                  <a:lnTo>
                    <a:pt x="4" y="390"/>
                  </a:lnTo>
                  <a:lnTo>
                    <a:pt x="0" y="354"/>
                  </a:lnTo>
                  <a:lnTo>
                    <a:pt x="1" y="317"/>
                  </a:lnTo>
                  <a:lnTo>
                    <a:pt x="6" y="284"/>
                  </a:lnTo>
                  <a:lnTo>
                    <a:pt x="15" y="254"/>
                  </a:lnTo>
                  <a:lnTo>
                    <a:pt x="27" y="229"/>
                  </a:lnTo>
                  <a:lnTo>
                    <a:pt x="41" y="208"/>
                  </a:lnTo>
                  <a:lnTo>
                    <a:pt x="58" y="190"/>
                  </a:lnTo>
                  <a:lnTo>
                    <a:pt x="77" y="174"/>
                  </a:lnTo>
                  <a:lnTo>
                    <a:pt x="96" y="162"/>
                  </a:lnTo>
                  <a:lnTo>
                    <a:pt x="118" y="151"/>
                  </a:lnTo>
                  <a:lnTo>
                    <a:pt x="139" y="144"/>
                  </a:lnTo>
                  <a:lnTo>
                    <a:pt x="161" y="138"/>
                  </a:lnTo>
                  <a:lnTo>
                    <a:pt x="204" y="131"/>
                  </a:lnTo>
                  <a:lnTo>
                    <a:pt x="224" y="130"/>
                  </a:lnTo>
                  <a:lnTo>
                    <a:pt x="260" y="130"/>
                  </a:lnTo>
                  <a:lnTo>
                    <a:pt x="275" y="131"/>
                  </a:lnTo>
                  <a:lnTo>
                    <a:pt x="288" y="132"/>
                  </a:lnTo>
                  <a:lnTo>
                    <a:pt x="296" y="133"/>
                  </a:lnTo>
                  <a:lnTo>
                    <a:pt x="302" y="134"/>
                  </a:lnTo>
                  <a:lnTo>
                    <a:pt x="304" y="13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4B4A"/>
            </a:solidFill>
            <a:ln w="0">
              <a:solidFill>
                <a:srgbClr val="004B4A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98"/>
            <p:cNvSpPr>
              <a:spLocks noEditPoints="1"/>
            </p:cNvSpPr>
            <p:nvPr/>
          </p:nvSpPr>
          <p:spPr bwMode="auto">
            <a:xfrm>
              <a:off x="2429" y="1361"/>
              <a:ext cx="543" cy="431"/>
            </a:xfrm>
            <a:custGeom>
              <a:avLst/>
              <a:gdLst>
                <a:gd name="T0" fmla="*/ 255 w 545"/>
                <a:gd name="T1" fmla="*/ 56 h 433"/>
                <a:gd name="T2" fmla="*/ 235 w 545"/>
                <a:gd name="T3" fmla="*/ 69 h 433"/>
                <a:gd name="T4" fmla="*/ 228 w 545"/>
                <a:gd name="T5" fmla="*/ 81 h 433"/>
                <a:gd name="T6" fmla="*/ 227 w 545"/>
                <a:gd name="T7" fmla="*/ 118 h 433"/>
                <a:gd name="T8" fmla="*/ 228 w 545"/>
                <a:gd name="T9" fmla="*/ 317 h 433"/>
                <a:gd name="T10" fmla="*/ 231 w 545"/>
                <a:gd name="T11" fmla="*/ 362 h 433"/>
                <a:gd name="T12" fmla="*/ 245 w 545"/>
                <a:gd name="T13" fmla="*/ 369 h 433"/>
                <a:gd name="T14" fmla="*/ 262 w 545"/>
                <a:gd name="T15" fmla="*/ 371 h 433"/>
                <a:gd name="T16" fmla="*/ 282 w 545"/>
                <a:gd name="T17" fmla="*/ 370 h 433"/>
                <a:gd name="T18" fmla="*/ 304 w 545"/>
                <a:gd name="T19" fmla="*/ 366 h 433"/>
                <a:gd name="T20" fmla="*/ 311 w 545"/>
                <a:gd name="T21" fmla="*/ 351 h 433"/>
                <a:gd name="T22" fmla="*/ 310 w 545"/>
                <a:gd name="T23" fmla="*/ 72 h 433"/>
                <a:gd name="T24" fmla="*/ 302 w 545"/>
                <a:gd name="T25" fmla="*/ 62 h 433"/>
                <a:gd name="T26" fmla="*/ 283 w 545"/>
                <a:gd name="T27" fmla="*/ 54 h 433"/>
                <a:gd name="T28" fmla="*/ 268 w 545"/>
                <a:gd name="T29" fmla="*/ 0 h 433"/>
                <a:gd name="T30" fmla="*/ 292 w 545"/>
                <a:gd name="T31" fmla="*/ 2 h 433"/>
                <a:gd name="T32" fmla="*/ 325 w 545"/>
                <a:gd name="T33" fmla="*/ 5 h 433"/>
                <a:gd name="T34" fmla="*/ 366 w 545"/>
                <a:gd name="T35" fmla="*/ 15 h 433"/>
                <a:gd name="T36" fmla="*/ 409 w 545"/>
                <a:gd name="T37" fmla="*/ 29 h 433"/>
                <a:gd name="T38" fmla="*/ 454 w 545"/>
                <a:gd name="T39" fmla="*/ 51 h 433"/>
                <a:gd name="T40" fmla="*/ 493 w 545"/>
                <a:gd name="T41" fmla="*/ 83 h 433"/>
                <a:gd name="T42" fmla="*/ 523 w 545"/>
                <a:gd name="T43" fmla="*/ 123 h 433"/>
                <a:gd name="T44" fmla="*/ 540 w 545"/>
                <a:gd name="T45" fmla="*/ 179 h 433"/>
                <a:gd name="T46" fmla="*/ 538 w 545"/>
                <a:gd name="T47" fmla="*/ 250 h 433"/>
                <a:gd name="T48" fmla="*/ 520 w 545"/>
                <a:gd name="T49" fmla="*/ 312 h 433"/>
                <a:gd name="T50" fmla="*/ 488 w 545"/>
                <a:gd name="T51" fmla="*/ 357 h 433"/>
                <a:gd name="T52" fmla="*/ 448 w 545"/>
                <a:gd name="T53" fmla="*/ 389 h 433"/>
                <a:gd name="T54" fmla="*/ 402 w 545"/>
                <a:gd name="T55" fmla="*/ 411 h 433"/>
                <a:gd name="T56" fmla="*/ 349 w 545"/>
                <a:gd name="T57" fmla="*/ 423 h 433"/>
                <a:gd name="T58" fmla="*/ 294 w 545"/>
                <a:gd name="T59" fmla="*/ 429 h 433"/>
                <a:gd name="T60" fmla="*/ 231 w 545"/>
                <a:gd name="T61" fmla="*/ 428 h 433"/>
                <a:gd name="T62" fmla="*/ 162 w 545"/>
                <a:gd name="T63" fmla="*/ 416 h 433"/>
                <a:gd name="T64" fmla="*/ 104 w 545"/>
                <a:gd name="T65" fmla="*/ 393 h 433"/>
                <a:gd name="T66" fmla="*/ 55 w 545"/>
                <a:gd name="T67" fmla="*/ 357 h 433"/>
                <a:gd name="T68" fmla="*/ 21 w 545"/>
                <a:gd name="T69" fmla="*/ 311 h 433"/>
                <a:gd name="T70" fmla="*/ 3 w 545"/>
                <a:gd name="T71" fmla="*/ 250 h 433"/>
                <a:gd name="T72" fmla="*/ 3 w 545"/>
                <a:gd name="T73" fmla="*/ 181 h 433"/>
                <a:gd name="T74" fmla="*/ 23 w 545"/>
                <a:gd name="T75" fmla="*/ 121 h 433"/>
                <a:gd name="T76" fmla="*/ 57 w 545"/>
                <a:gd name="T77" fmla="*/ 76 h 433"/>
                <a:gd name="T78" fmla="*/ 103 w 545"/>
                <a:gd name="T79" fmla="*/ 41 h 433"/>
                <a:gd name="T80" fmla="*/ 154 w 545"/>
                <a:gd name="T81" fmla="*/ 18 h 433"/>
                <a:gd name="T82" fmla="*/ 211 w 545"/>
                <a:gd name="T83" fmla="*/ 5 h 433"/>
                <a:gd name="T84" fmla="*/ 268 w 545"/>
                <a:gd name="T85" fmla="*/ 0 h 4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5"/>
                <a:gd name="T130" fmla="*/ 0 h 433"/>
                <a:gd name="T131" fmla="*/ 545 w 545"/>
                <a:gd name="T132" fmla="*/ 433 h 4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5" h="433">
                  <a:moveTo>
                    <a:pt x="271" y="53"/>
                  </a:moveTo>
                  <a:lnTo>
                    <a:pt x="257" y="56"/>
                  </a:lnTo>
                  <a:lnTo>
                    <a:pt x="246" y="62"/>
                  </a:lnTo>
                  <a:lnTo>
                    <a:pt x="237" y="69"/>
                  </a:lnTo>
                  <a:lnTo>
                    <a:pt x="231" y="76"/>
                  </a:lnTo>
                  <a:lnTo>
                    <a:pt x="230" y="81"/>
                  </a:lnTo>
                  <a:lnTo>
                    <a:pt x="230" y="101"/>
                  </a:lnTo>
                  <a:lnTo>
                    <a:pt x="229" y="120"/>
                  </a:lnTo>
                  <a:lnTo>
                    <a:pt x="229" y="293"/>
                  </a:lnTo>
                  <a:lnTo>
                    <a:pt x="230" y="319"/>
                  </a:lnTo>
                  <a:lnTo>
                    <a:pt x="230" y="361"/>
                  </a:lnTo>
                  <a:lnTo>
                    <a:pt x="233" y="366"/>
                  </a:lnTo>
                  <a:lnTo>
                    <a:pt x="239" y="371"/>
                  </a:lnTo>
                  <a:lnTo>
                    <a:pt x="247" y="373"/>
                  </a:lnTo>
                  <a:lnTo>
                    <a:pt x="257" y="374"/>
                  </a:lnTo>
                  <a:lnTo>
                    <a:pt x="264" y="375"/>
                  </a:lnTo>
                  <a:lnTo>
                    <a:pt x="270" y="375"/>
                  </a:lnTo>
                  <a:lnTo>
                    <a:pt x="284" y="374"/>
                  </a:lnTo>
                  <a:lnTo>
                    <a:pt x="296" y="373"/>
                  </a:lnTo>
                  <a:lnTo>
                    <a:pt x="306" y="370"/>
                  </a:lnTo>
                  <a:lnTo>
                    <a:pt x="312" y="364"/>
                  </a:lnTo>
                  <a:lnTo>
                    <a:pt x="313" y="355"/>
                  </a:lnTo>
                  <a:lnTo>
                    <a:pt x="313" y="77"/>
                  </a:lnTo>
                  <a:lnTo>
                    <a:pt x="312" y="72"/>
                  </a:lnTo>
                  <a:lnTo>
                    <a:pt x="309" y="68"/>
                  </a:lnTo>
                  <a:lnTo>
                    <a:pt x="304" y="62"/>
                  </a:lnTo>
                  <a:lnTo>
                    <a:pt x="296" y="58"/>
                  </a:lnTo>
                  <a:lnTo>
                    <a:pt x="285" y="54"/>
                  </a:lnTo>
                  <a:lnTo>
                    <a:pt x="271" y="53"/>
                  </a:lnTo>
                  <a:close/>
                  <a:moveTo>
                    <a:pt x="270" y="0"/>
                  </a:moveTo>
                  <a:lnTo>
                    <a:pt x="282" y="0"/>
                  </a:lnTo>
                  <a:lnTo>
                    <a:pt x="294" y="2"/>
                  </a:lnTo>
                  <a:lnTo>
                    <a:pt x="309" y="3"/>
                  </a:lnTo>
                  <a:lnTo>
                    <a:pt x="327" y="5"/>
                  </a:lnTo>
                  <a:lnTo>
                    <a:pt x="346" y="9"/>
                  </a:lnTo>
                  <a:lnTo>
                    <a:pt x="368" y="15"/>
                  </a:lnTo>
                  <a:lnTo>
                    <a:pt x="391" y="21"/>
                  </a:lnTo>
                  <a:lnTo>
                    <a:pt x="413" y="29"/>
                  </a:lnTo>
                  <a:lnTo>
                    <a:pt x="436" y="39"/>
                  </a:lnTo>
                  <a:lnTo>
                    <a:pt x="458" y="51"/>
                  </a:lnTo>
                  <a:lnTo>
                    <a:pt x="478" y="66"/>
                  </a:lnTo>
                  <a:lnTo>
                    <a:pt x="497" y="83"/>
                  </a:lnTo>
                  <a:lnTo>
                    <a:pt x="514" y="102"/>
                  </a:lnTo>
                  <a:lnTo>
                    <a:pt x="527" y="125"/>
                  </a:lnTo>
                  <a:lnTo>
                    <a:pt x="538" y="151"/>
                  </a:lnTo>
                  <a:lnTo>
                    <a:pt x="544" y="181"/>
                  </a:lnTo>
                  <a:lnTo>
                    <a:pt x="545" y="214"/>
                  </a:lnTo>
                  <a:lnTo>
                    <a:pt x="542" y="252"/>
                  </a:lnTo>
                  <a:lnTo>
                    <a:pt x="534" y="286"/>
                  </a:lnTo>
                  <a:lnTo>
                    <a:pt x="524" y="314"/>
                  </a:lnTo>
                  <a:lnTo>
                    <a:pt x="509" y="340"/>
                  </a:lnTo>
                  <a:lnTo>
                    <a:pt x="492" y="361"/>
                  </a:lnTo>
                  <a:lnTo>
                    <a:pt x="473" y="379"/>
                  </a:lnTo>
                  <a:lnTo>
                    <a:pt x="452" y="393"/>
                  </a:lnTo>
                  <a:lnTo>
                    <a:pt x="429" y="405"/>
                  </a:lnTo>
                  <a:lnTo>
                    <a:pt x="404" y="415"/>
                  </a:lnTo>
                  <a:lnTo>
                    <a:pt x="377" y="422"/>
                  </a:lnTo>
                  <a:lnTo>
                    <a:pt x="351" y="427"/>
                  </a:lnTo>
                  <a:lnTo>
                    <a:pt x="324" y="431"/>
                  </a:lnTo>
                  <a:lnTo>
                    <a:pt x="296" y="433"/>
                  </a:lnTo>
                  <a:lnTo>
                    <a:pt x="270" y="433"/>
                  </a:lnTo>
                  <a:lnTo>
                    <a:pt x="233" y="432"/>
                  </a:lnTo>
                  <a:lnTo>
                    <a:pt x="198" y="427"/>
                  </a:lnTo>
                  <a:lnTo>
                    <a:pt x="164" y="420"/>
                  </a:lnTo>
                  <a:lnTo>
                    <a:pt x="133" y="410"/>
                  </a:lnTo>
                  <a:lnTo>
                    <a:pt x="104" y="397"/>
                  </a:lnTo>
                  <a:lnTo>
                    <a:pt x="78" y="380"/>
                  </a:lnTo>
                  <a:lnTo>
                    <a:pt x="55" y="361"/>
                  </a:lnTo>
                  <a:lnTo>
                    <a:pt x="36" y="338"/>
                  </a:lnTo>
                  <a:lnTo>
                    <a:pt x="21" y="313"/>
                  </a:lnTo>
                  <a:lnTo>
                    <a:pt x="10" y="284"/>
                  </a:lnTo>
                  <a:lnTo>
                    <a:pt x="3" y="252"/>
                  </a:lnTo>
                  <a:lnTo>
                    <a:pt x="0" y="217"/>
                  </a:lnTo>
                  <a:lnTo>
                    <a:pt x="3" y="183"/>
                  </a:lnTo>
                  <a:lnTo>
                    <a:pt x="11" y="151"/>
                  </a:lnTo>
                  <a:lnTo>
                    <a:pt x="23" y="123"/>
                  </a:lnTo>
                  <a:lnTo>
                    <a:pt x="39" y="97"/>
                  </a:lnTo>
                  <a:lnTo>
                    <a:pt x="57" y="76"/>
                  </a:lnTo>
                  <a:lnTo>
                    <a:pt x="79" y="58"/>
                  </a:lnTo>
                  <a:lnTo>
                    <a:pt x="103" y="41"/>
                  </a:lnTo>
                  <a:lnTo>
                    <a:pt x="128" y="28"/>
                  </a:lnTo>
                  <a:lnTo>
                    <a:pt x="156" y="18"/>
                  </a:lnTo>
                  <a:lnTo>
                    <a:pt x="185" y="10"/>
                  </a:lnTo>
                  <a:lnTo>
                    <a:pt x="213" y="5"/>
                  </a:lnTo>
                  <a:lnTo>
                    <a:pt x="242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4B4A"/>
            </a:solidFill>
            <a:ln w="0">
              <a:solidFill>
                <a:srgbClr val="004B4A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99"/>
            <p:cNvSpPr>
              <a:spLocks/>
            </p:cNvSpPr>
            <p:nvPr/>
          </p:nvSpPr>
          <p:spPr bwMode="auto">
            <a:xfrm>
              <a:off x="2979" y="1226"/>
              <a:ext cx="359" cy="566"/>
            </a:xfrm>
            <a:custGeom>
              <a:avLst/>
              <a:gdLst>
                <a:gd name="T0" fmla="*/ 224 w 359"/>
                <a:gd name="T1" fmla="*/ 0 h 567"/>
                <a:gd name="T2" fmla="*/ 325 w 359"/>
                <a:gd name="T3" fmla="*/ 0 h 567"/>
                <a:gd name="T4" fmla="*/ 325 w 359"/>
                <a:gd name="T5" fmla="*/ 151 h 567"/>
                <a:gd name="T6" fmla="*/ 359 w 359"/>
                <a:gd name="T7" fmla="*/ 151 h 567"/>
                <a:gd name="T8" fmla="*/ 359 w 359"/>
                <a:gd name="T9" fmla="*/ 229 h 567"/>
                <a:gd name="T10" fmla="*/ 315 w 359"/>
                <a:gd name="T11" fmla="*/ 229 h 567"/>
                <a:gd name="T12" fmla="*/ 315 w 359"/>
                <a:gd name="T13" fmla="*/ 565 h 567"/>
                <a:gd name="T14" fmla="*/ 36 w 359"/>
                <a:gd name="T15" fmla="*/ 565 h 567"/>
                <a:gd name="T16" fmla="*/ 36 w 359"/>
                <a:gd name="T17" fmla="*/ 230 h 567"/>
                <a:gd name="T18" fmla="*/ 0 w 359"/>
                <a:gd name="T19" fmla="*/ 230 h 567"/>
                <a:gd name="T20" fmla="*/ 0 w 359"/>
                <a:gd name="T21" fmla="*/ 149 h 567"/>
                <a:gd name="T22" fmla="*/ 28 w 359"/>
                <a:gd name="T23" fmla="*/ 149 h 567"/>
                <a:gd name="T24" fmla="*/ 47 w 359"/>
                <a:gd name="T25" fmla="*/ 146 h 567"/>
                <a:gd name="T26" fmla="*/ 68 w 359"/>
                <a:gd name="T27" fmla="*/ 143 h 567"/>
                <a:gd name="T28" fmla="*/ 91 w 359"/>
                <a:gd name="T29" fmla="*/ 137 h 567"/>
                <a:gd name="T30" fmla="*/ 115 w 359"/>
                <a:gd name="T31" fmla="*/ 127 h 567"/>
                <a:gd name="T32" fmla="*/ 138 w 359"/>
                <a:gd name="T33" fmla="*/ 114 h 567"/>
                <a:gd name="T34" fmla="*/ 162 w 359"/>
                <a:gd name="T35" fmla="*/ 95 h 567"/>
                <a:gd name="T36" fmla="*/ 181 w 359"/>
                <a:gd name="T37" fmla="*/ 76 h 567"/>
                <a:gd name="T38" fmla="*/ 197 w 359"/>
                <a:gd name="T39" fmla="*/ 57 h 567"/>
                <a:gd name="T40" fmla="*/ 207 w 359"/>
                <a:gd name="T41" fmla="*/ 39 h 567"/>
                <a:gd name="T42" fmla="*/ 216 w 359"/>
                <a:gd name="T43" fmla="*/ 24 h 567"/>
                <a:gd name="T44" fmla="*/ 220 w 359"/>
                <a:gd name="T45" fmla="*/ 11 h 567"/>
                <a:gd name="T46" fmla="*/ 223 w 359"/>
                <a:gd name="T47" fmla="*/ 3 h 567"/>
                <a:gd name="T48" fmla="*/ 224 w 359"/>
                <a:gd name="T49" fmla="*/ 0 h 5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9"/>
                <a:gd name="T76" fmla="*/ 0 h 567"/>
                <a:gd name="T77" fmla="*/ 359 w 359"/>
                <a:gd name="T78" fmla="*/ 567 h 5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9" h="567">
                  <a:moveTo>
                    <a:pt x="224" y="0"/>
                  </a:moveTo>
                  <a:lnTo>
                    <a:pt x="325" y="0"/>
                  </a:lnTo>
                  <a:lnTo>
                    <a:pt x="325" y="151"/>
                  </a:lnTo>
                  <a:lnTo>
                    <a:pt x="359" y="151"/>
                  </a:lnTo>
                  <a:lnTo>
                    <a:pt x="359" y="229"/>
                  </a:lnTo>
                  <a:lnTo>
                    <a:pt x="315" y="229"/>
                  </a:lnTo>
                  <a:lnTo>
                    <a:pt x="315" y="567"/>
                  </a:lnTo>
                  <a:lnTo>
                    <a:pt x="36" y="567"/>
                  </a:lnTo>
                  <a:lnTo>
                    <a:pt x="36" y="230"/>
                  </a:lnTo>
                  <a:lnTo>
                    <a:pt x="0" y="230"/>
                  </a:lnTo>
                  <a:lnTo>
                    <a:pt x="0" y="149"/>
                  </a:lnTo>
                  <a:lnTo>
                    <a:pt x="28" y="149"/>
                  </a:lnTo>
                  <a:lnTo>
                    <a:pt x="47" y="146"/>
                  </a:lnTo>
                  <a:lnTo>
                    <a:pt x="68" y="143"/>
                  </a:lnTo>
                  <a:lnTo>
                    <a:pt x="91" y="137"/>
                  </a:lnTo>
                  <a:lnTo>
                    <a:pt x="115" y="127"/>
                  </a:lnTo>
                  <a:lnTo>
                    <a:pt x="138" y="114"/>
                  </a:lnTo>
                  <a:lnTo>
                    <a:pt x="162" y="95"/>
                  </a:lnTo>
                  <a:lnTo>
                    <a:pt x="181" y="76"/>
                  </a:lnTo>
                  <a:lnTo>
                    <a:pt x="197" y="57"/>
                  </a:lnTo>
                  <a:lnTo>
                    <a:pt x="207" y="39"/>
                  </a:lnTo>
                  <a:lnTo>
                    <a:pt x="216" y="24"/>
                  </a:lnTo>
                  <a:lnTo>
                    <a:pt x="220" y="11"/>
                  </a:lnTo>
                  <a:lnTo>
                    <a:pt x="223" y="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4B4A"/>
            </a:solidFill>
            <a:ln w="0">
              <a:solidFill>
                <a:srgbClr val="004B4A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10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273000" y="720002"/>
            <a:ext cx="9360000" cy="7143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1029" name="Group 74"/>
          <p:cNvGrpSpPr>
            <a:grpSpLocks noChangeAspect="1"/>
          </p:cNvGrpSpPr>
          <p:nvPr/>
        </p:nvGrpSpPr>
        <p:grpSpPr bwMode="auto">
          <a:xfrm>
            <a:off x="8039100" y="352425"/>
            <a:ext cx="1568450" cy="323850"/>
            <a:chOff x="417" y="2080"/>
            <a:chExt cx="3624" cy="749"/>
          </a:xfrm>
        </p:grpSpPr>
        <p:sp>
          <p:nvSpPr>
            <p:cNvPr id="1032" name="Freeform 75"/>
            <p:cNvSpPr>
              <a:spLocks noEditPoints="1"/>
            </p:cNvSpPr>
            <p:nvPr/>
          </p:nvSpPr>
          <p:spPr bwMode="auto">
            <a:xfrm>
              <a:off x="417" y="2084"/>
              <a:ext cx="807" cy="198"/>
            </a:xfrm>
            <a:custGeom>
              <a:avLst/>
              <a:gdLst>
                <a:gd name="T0" fmla="*/ 203 w 808"/>
                <a:gd name="T1" fmla="*/ 0 h 199"/>
                <a:gd name="T2" fmla="*/ 160 w 808"/>
                <a:gd name="T3" fmla="*/ 4 h 199"/>
                <a:gd name="T4" fmla="*/ 124 w 808"/>
                <a:gd name="T5" fmla="*/ 15 h 199"/>
                <a:gd name="T6" fmla="*/ 91 w 808"/>
                <a:gd name="T7" fmla="*/ 33 h 199"/>
                <a:gd name="T8" fmla="*/ 57 w 808"/>
                <a:gd name="T9" fmla="*/ 59 h 199"/>
                <a:gd name="T10" fmla="*/ 45 w 808"/>
                <a:gd name="T11" fmla="*/ 74 h 199"/>
                <a:gd name="T12" fmla="*/ 23 w 808"/>
                <a:gd name="T13" fmla="*/ 103 h 199"/>
                <a:gd name="T14" fmla="*/ 8 w 808"/>
                <a:gd name="T15" fmla="*/ 138 h 199"/>
                <a:gd name="T16" fmla="*/ 0 w 808"/>
                <a:gd name="T17" fmla="*/ 177 h 199"/>
                <a:gd name="T18" fmla="*/ 102 w 808"/>
                <a:gd name="T19" fmla="*/ 197 h 199"/>
                <a:gd name="T20" fmla="*/ 102 w 808"/>
                <a:gd name="T21" fmla="*/ 184 h 199"/>
                <a:gd name="T22" fmla="*/ 109 w 808"/>
                <a:gd name="T23" fmla="*/ 160 h 199"/>
                <a:gd name="T24" fmla="*/ 114 w 808"/>
                <a:gd name="T25" fmla="*/ 149 h 199"/>
                <a:gd name="T26" fmla="*/ 131 w 808"/>
                <a:gd name="T27" fmla="*/ 127 h 199"/>
                <a:gd name="T28" fmla="*/ 151 w 808"/>
                <a:gd name="T29" fmla="*/ 112 h 199"/>
                <a:gd name="T30" fmla="*/ 162 w 808"/>
                <a:gd name="T31" fmla="*/ 107 h 199"/>
                <a:gd name="T32" fmla="*/ 188 w 808"/>
                <a:gd name="T33" fmla="*/ 99 h 199"/>
                <a:gd name="T34" fmla="*/ 604 w 808"/>
                <a:gd name="T35" fmla="*/ 99 h 199"/>
                <a:gd name="T36" fmla="*/ 624 w 808"/>
                <a:gd name="T37" fmla="*/ 101 h 199"/>
                <a:gd name="T38" fmla="*/ 644 w 808"/>
                <a:gd name="T39" fmla="*/ 107 h 199"/>
                <a:gd name="T40" fmla="*/ 675 w 808"/>
                <a:gd name="T41" fmla="*/ 129 h 199"/>
                <a:gd name="T42" fmla="*/ 688 w 808"/>
                <a:gd name="T43" fmla="*/ 144 h 199"/>
                <a:gd name="T44" fmla="*/ 697 w 808"/>
                <a:gd name="T45" fmla="*/ 160 h 199"/>
                <a:gd name="T46" fmla="*/ 705 w 808"/>
                <a:gd name="T47" fmla="*/ 197 h 199"/>
                <a:gd name="T48" fmla="*/ 806 w 808"/>
                <a:gd name="T49" fmla="*/ 197 h 199"/>
                <a:gd name="T50" fmla="*/ 799 w 808"/>
                <a:gd name="T51" fmla="*/ 145 h 199"/>
                <a:gd name="T52" fmla="*/ 778 w 808"/>
                <a:gd name="T53" fmla="*/ 99 h 199"/>
                <a:gd name="T54" fmla="*/ 764 w 808"/>
                <a:gd name="T55" fmla="*/ 79 h 199"/>
                <a:gd name="T56" fmla="*/ 727 w 808"/>
                <a:gd name="T57" fmla="*/ 43 h 199"/>
                <a:gd name="T58" fmla="*/ 705 w 808"/>
                <a:gd name="T59" fmla="*/ 28 h 199"/>
                <a:gd name="T60" fmla="*/ 657 w 808"/>
                <a:gd name="T61" fmla="*/ 6 h 199"/>
                <a:gd name="T62" fmla="*/ 604 w 808"/>
                <a:gd name="T63" fmla="*/ 0 h 199"/>
                <a:gd name="T64" fmla="*/ 85 w 808"/>
                <a:gd name="T65" fmla="*/ 197 h 199"/>
                <a:gd name="T66" fmla="*/ 85 w 808"/>
                <a:gd name="T67" fmla="*/ 197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8"/>
                <a:gd name="T103" fmla="*/ 0 h 199"/>
                <a:gd name="T104" fmla="*/ 808 w 808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8" h="199">
                  <a:moveTo>
                    <a:pt x="203" y="0"/>
                  </a:moveTo>
                  <a:lnTo>
                    <a:pt x="203" y="0"/>
                  </a:lnTo>
                  <a:lnTo>
                    <a:pt x="181" y="0"/>
                  </a:lnTo>
                  <a:lnTo>
                    <a:pt x="160" y="4"/>
                  </a:lnTo>
                  <a:lnTo>
                    <a:pt x="142" y="8"/>
                  </a:lnTo>
                  <a:lnTo>
                    <a:pt x="124" y="15"/>
                  </a:lnTo>
                  <a:lnTo>
                    <a:pt x="107" y="22"/>
                  </a:lnTo>
                  <a:lnTo>
                    <a:pt x="91" y="33"/>
                  </a:lnTo>
                  <a:lnTo>
                    <a:pt x="74" y="46"/>
                  </a:lnTo>
                  <a:lnTo>
                    <a:pt x="57" y="59"/>
                  </a:lnTo>
                  <a:lnTo>
                    <a:pt x="45" y="74"/>
                  </a:lnTo>
                  <a:lnTo>
                    <a:pt x="34" y="90"/>
                  </a:lnTo>
                  <a:lnTo>
                    <a:pt x="23" y="105"/>
                  </a:lnTo>
                  <a:lnTo>
                    <a:pt x="15" y="124"/>
                  </a:lnTo>
                  <a:lnTo>
                    <a:pt x="8" y="140"/>
                  </a:lnTo>
                  <a:lnTo>
                    <a:pt x="4" y="159"/>
                  </a:lnTo>
                  <a:lnTo>
                    <a:pt x="0" y="179"/>
                  </a:lnTo>
                  <a:lnTo>
                    <a:pt x="0" y="199"/>
                  </a:lnTo>
                  <a:lnTo>
                    <a:pt x="102" y="199"/>
                  </a:lnTo>
                  <a:lnTo>
                    <a:pt x="102" y="186"/>
                  </a:lnTo>
                  <a:lnTo>
                    <a:pt x="105" y="173"/>
                  </a:lnTo>
                  <a:lnTo>
                    <a:pt x="109" y="162"/>
                  </a:lnTo>
                  <a:lnTo>
                    <a:pt x="114" y="151"/>
                  </a:lnTo>
                  <a:lnTo>
                    <a:pt x="122" y="140"/>
                  </a:lnTo>
                  <a:lnTo>
                    <a:pt x="131" y="129"/>
                  </a:lnTo>
                  <a:lnTo>
                    <a:pt x="140" y="122"/>
                  </a:lnTo>
                  <a:lnTo>
                    <a:pt x="151" y="114"/>
                  </a:lnTo>
                  <a:lnTo>
                    <a:pt x="162" y="109"/>
                  </a:lnTo>
                  <a:lnTo>
                    <a:pt x="175" y="103"/>
                  </a:lnTo>
                  <a:lnTo>
                    <a:pt x="188" y="101"/>
                  </a:lnTo>
                  <a:lnTo>
                    <a:pt x="203" y="101"/>
                  </a:lnTo>
                  <a:lnTo>
                    <a:pt x="606" y="101"/>
                  </a:lnTo>
                  <a:lnTo>
                    <a:pt x="626" y="103"/>
                  </a:lnTo>
                  <a:lnTo>
                    <a:pt x="646" y="109"/>
                  </a:lnTo>
                  <a:lnTo>
                    <a:pt x="663" y="118"/>
                  </a:lnTo>
                  <a:lnTo>
                    <a:pt x="677" y="131"/>
                  </a:lnTo>
                  <a:lnTo>
                    <a:pt x="690" y="146"/>
                  </a:lnTo>
                  <a:lnTo>
                    <a:pt x="699" y="162"/>
                  </a:lnTo>
                  <a:lnTo>
                    <a:pt x="705" y="181"/>
                  </a:lnTo>
                  <a:lnTo>
                    <a:pt x="707" y="199"/>
                  </a:lnTo>
                  <a:lnTo>
                    <a:pt x="808" y="199"/>
                  </a:lnTo>
                  <a:lnTo>
                    <a:pt x="806" y="171"/>
                  </a:lnTo>
                  <a:lnTo>
                    <a:pt x="801" y="147"/>
                  </a:lnTo>
                  <a:lnTo>
                    <a:pt x="793" y="124"/>
                  </a:lnTo>
                  <a:lnTo>
                    <a:pt x="780" y="101"/>
                  </a:lnTo>
                  <a:lnTo>
                    <a:pt x="766" y="79"/>
                  </a:lnTo>
                  <a:lnTo>
                    <a:pt x="749" y="59"/>
                  </a:lnTo>
                  <a:lnTo>
                    <a:pt x="729" y="43"/>
                  </a:lnTo>
                  <a:lnTo>
                    <a:pt x="707" y="28"/>
                  </a:lnTo>
                  <a:lnTo>
                    <a:pt x="683" y="15"/>
                  </a:lnTo>
                  <a:lnTo>
                    <a:pt x="659" y="6"/>
                  </a:lnTo>
                  <a:lnTo>
                    <a:pt x="633" y="2"/>
                  </a:lnTo>
                  <a:lnTo>
                    <a:pt x="606" y="0"/>
                  </a:lnTo>
                  <a:lnTo>
                    <a:pt x="203" y="0"/>
                  </a:lnTo>
                  <a:close/>
                  <a:moveTo>
                    <a:pt x="85" y="199"/>
                  </a:moveTo>
                  <a:lnTo>
                    <a:pt x="85" y="199"/>
                  </a:lnTo>
                  <a:close/>
                </a:path>
              </a:pathLst>
            </a:custGeom>
            <a:solidFill>
              <a:srgbClr val="5EB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3" name="Freeform 76"/>
            <p:cNvSpPr>
              <a:spLocks/>
            </p:cNvSpPr>
            <p:nvPr/>
          </p:nvSpPr>
          <p:spPr bwMode="auto">
            <a:xfrm>
              <a:off x="417" y="2337"/>
              <a:ext cx="807" cy="198"/>
            </a:xfrm>
            <a:custGeom>
              <a:avLst/>
              <a:gdLst>
                <a:gd name="T0" fmla="*/ 705 w 808"/>
                <a:gd name="T1" fmla="*/ 0 h 199"/>
                <a:gd name="T2" fmla="*/ 701 w 808"/>
                <a:gd name="T3" fmla="*/ 26 h 199"/>
                <a:gd name="T4" fmla="*/ 692 w 808"/>
                <a:gd name="T5" fmla="*/ 48 h 199"/>
                <a:gd name="T6" fmla="*/ 685 w 808"/>
                <a:gd name="T7" fmla="*/ 59 h 199"/>
                <a:gd name="T8" fmla="*/ 666 w 808"/>
                <a:gd name="T9" fmla="*/ 77 h 199"/>
                <a:gd name="T10" fmla="*/ 655 w 808"/>
                <a:gd name="T11" fmla="*/ 85 h 199"/>
                <a:gd name="T12" fmla="*/ 631 w 808"/>
                <a:gd name="T13" fmla="*/ 94 h 199"/>
                <a:gd name="T14" fmla="*/ 604 w 808"/>
                <a:gd name="T15" fmla="*/ 98 h 199"/>
                <a:gd name="T16" fmla="*/ 203 w 808"/>
                <a:gd name="T17" fmla="*/ 98 h 199"/>
                <a:gd name="T18" fmla="*/ 175 w 808"/>
                <a:gd name="T19" fmla="*/ 94 h 199"/>
                <a:gd name="T20" fmla="*/ 151 w 808"/>
                <a:gd name="T21" fmla="*/ 85 h 199"/>
                <a:gd name="T22" fmla="*/ 140 w 808"/>
                <a:gd name="T23" fmla="*/ 77 h 199"/>
                <a:gd name="T24" fmla="*/ 122 w 808"/>
                <a:gd name="T25" fmla="*/ 59 h 199"/>
                <a:gd name="T26" fmla="*/ 114 w 808"/>
                <a:gd name="T27" fmla="*/ 48 h 199"/>
                <a:gd name="T28" fmla="*/ 105 w 808"/>
                <a:gd name="T29" fmla="*/ 24 h 199"/>
                <a:gd name="T30" fmla="*/ 102 w 808"/>
                <a:gd name="T31" fmla="*/ 0 h 199"/>
                <a:gd name="T32" fmla="*/ 0 w 808"/>
                <a:gd name="T33" fmla="*/ 0 h 199"/>
                <a:gd name="T34" fmla="*/ 6 w 808"/>
                <a:gd name="T35" fmla="*/ 52 h 199"/>
                <a:gd name="T36" fmla="*/ 26 w 808"/>
                <a:gd name="T37" fmla="*/ 98 h 199"/>
                <a:gd name="T38" fmla="*/ 41 w 808"/>
                <a:gd name="T39" fmla="*/ 118 h 199"/>
                <a:gd name="T40" fmla="*/ 78 w 808"/>
                <a:gd name="T41" fmla="*/ 154 h 199"/>
                <a:gd name="T42" fmla="*/ 102 w 808"/>
                <a:gd name="T43" fmla="*/ 171 h 199"/>
                <a:gd name="T44" fmla="*/ 149 w 808"/>
                <a:gd name="T45" fmla="*/ 191 h 199"/>
                <a:gd name="T46" fmla="*/ 203 w 808"/>
                <a:gd name="T47" fmla="*/ 197 h 199"/>
                <a:gd name="T48" fmla="*/ 604 w 808"/>
                <a:gd name="T49" fmla="*/ 197 h 199"/>
                <a:gd name="T50" fmla="*/ 644 w 808"/>
                <a:gd name="T51" fmla="*/ 193 h 199"/>
                <a:gd name="T52" fmla="*/ 683 w 808"/>
                <a:gd name="T53" fmla="*/ 182 h 199"/>
                <a:gd name="T54" fmla="*/ 716 w 808"/>
                <a:gd name="T55" fmla="*/ 165 h 199"/>
                <a:gd name="T56" fmla="*/ 747 w 808"/>
                <a:gd name="T57" fmla="*/ 140 h 199"/>
                <a:gd name="T58" fmla="*/ 760 w 808"/>
                <a:gd name="T59" fmla="*/ 123 h 199"/>
                <a:gd name="T60" fmla="*/ 784 w 808"/>
                <a:gd name="T61" fmla="*/ 94 h 199"/>
                <a:gd name="T62" fmla="*/ 799 w 808"/>
                <a:gd name="T63" fmla="*/ 59 h 199"/>
                <a:gd name="T64" fmla="*/ 806 w 808"/>
                <a:gd name="T65" fmla="*/ 20 h 199"/>
                <a:gd name="T66" fmla="*/ 705 w 808"/>
                <a:gd name="T67" fmla="*/ 0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8"/>
                <a:gd name="T103" fmla="*/ 0 h 199"/>
                <a:gd name="T104" fmla="*/ 808 w 808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8" h="199">
                  <a:moveTo>
                    <a:pt x="707" y="0"/>
                  </a:moveTo>
                  <a:lnTo>
                    <a:pt x="707" y="0"/>
                  </a:lnTo>
                  <a:lnTo>
                    <a:pt x="707" y="13"/>
                  </a:lnTo>
                  <a:lnTo>
                    <a:pt x="703" y="26"/>
                  </a:lnTo>
                  <a:lnTo>
                    <a:pt x="699" y="37"/>
                  </a:lnTo>
                  <a:lnTo>
                    <a:pt x="694" y="48"/>
                  </a:lnTo>
                  <a:lnTo>
                    <a:pt x="687" y="59"/>
                  </a:lnTo>
                  <a:lnTo>
                    <a:pt x="679" y="68"/>
                  </a:lnTo>
                  <a:lnTo>
                    <a:pt x="668" y="77"/>
                  </a:lnTo>
                  <a:lnTo>
                    <a:pt x="657" y="85"/>
                  </a:lnTo>
                  <a:lnTo>
                    <a:pt x="644" y="90"/>
                  </a:lnTo>
                  <a:lnTo>
                    <a:pt x="633" y="94"/>
                  </a:lnTo>
                  <a:lnTo>
                    <a:pt x="620" y="98"/>
                  </a:lnTo>
                  <a:lnTo>
                    <a:pt x="606" y="98"/>
                  </a:lnTo>
                  <a:lnTo>
                    <a:pt x="203" y="98"/>
                  </a:lnTo>
                  <a:lnTo>
                    <a:pt x="188" y="98"/>
                  </a:lnTo>
                  <a:lnTo>
                    <a:pt x="175" y="94"/>
                  </a:lnTo>
                  <a:lnTo>
                    <a:pt x="164" y="90"/>
                  </a:lnTo>
                  <a:lnTo>
                    <a:pt x="151" y="85"/>
                  </a:lnTo>
                  <a:lnTo>
                    <a:pt x="140" y="77"/>
                  </a:lnTo>
                  <a:lnTo>
                    <a:pt x="131" y="68"/>
                  </a:lnTo>
                  <a:lnTo>
                    <a:pt x="122" y="59"/>
                  </a:lnTo>
                  <a:lnTo>
                    <a:pt x="114" y="48"/>
                  </a:lnTo>
                  <a:lnTo>
                    <a:pt x="109" y="37"/>
                  </a:lnTo>
                  <a:lnTo>
                    <a:pt x="105" y="24"/>
                  </a:lnTo>
                  <a:lnTo>
                    <a:pt x="102" y="13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2" y="26"/>
                  </a:lnTo>
                  <a:lnTo>
                    <a:pt x="6" y="52"/>
                  </a:lnTo>
                  <a:lnTo>
                    <a:pt x="15" y="75"/>
                  </a:lnTo>
                  <a:lnTo>
                    <a:pt x="26" y="98"/>
                  </a:lnTo>
                  <a:lnTo>
                    <a:pt x="41" y="120"/>
                  </a:lnTo>
                  <a:lnTo>
                    <a:pt x="59" y="140"/>
                  </a:lnTo>
                  <a:lnTo>
                    <a:pt x="78" y="156"/>
                  </a:lnTo>
                  <a:lnTo>
                    <a:pt x="102" y="173"/>
                  </a:lnTo>
                  <a:lnTo>
                    <a:pt x="126" y="184"/>
                  </a:lnTo>
                  <a:lnTo>
                    <a:pt x="149" y="193"/>
                  </a:lnTo>
                  <a:lnTo>
                    <a:pt x="175" y="197"/>
                  </a:lnTo>
                  <a:lnTo>
                    <a:pt x="203" y="199"/>
                  </a:lnTo>
                  <a:lnTo>
                    <a:pt x="606" y="199"/>
                  </a:lnTo>
                  <a:lnTo>
                    <a:pt x="628" y="199"/>
                  </a:lnTo>
                  <a:lnTo>
                    <a:pt x="646" y="195"/>
                  </a:lnTo>
                  <a:lnTo>
                    <a:pt x="666" y="191"/>
                  </a:lnTo>
                  <a:lnTo>
                    <a:pt x="685" y="184"/>
                  </a:lnTo>
                  <a:lnTo>
                    <a:pt x="701" y="177"/>
                  </a:lnTo>
                  <a:lnTo>
                    <a:pt x="718" y="167"/>
                  </a:lnTo>
                  <a:lnTo>
                    <a:pt x="734" y="155"/>
                  </a:lnTo>
                  <a:lnTo>
                    <a:pt x="749" y="142"/>
                  </a:lnTo>
                  <a:lnTo>
                    <a:pt x="762" y="125"/>
                  </a:lnTo>
                  <a:lnTo>
                    <a:pt x="775" y="110"/>
                  </a:lnTo>
                  <a:lnTo>
                    <a:pt x="786" y="94"/>
                  </a:lnTo>
                  <a:lnTo>
                    <a:pt x="793" y="75"/>
                  </a:lnTo>
                  <a:lnTo>
                    <a:pt x="801" y="59"/>
                  </a:lnTo>
                  <a:lnTo>
                    <a:pt x="804" y="39"/>
                  </a:lnTo>
                  <a:lnTo>
                    <a:pt x="808" y="20"/>
                  </a:lnTo>
                  <a:lnTo>
                    <a:pt x="808" y="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5EB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4" name="Freeform 77"/>
            <p:cNvSpPr>
              <a:spLocks/>
            </p:cNvSpPr>
            <p:nvPr/>
          </p:nvSpPr>
          <p:spPr bwMode="auto">
            <a:xfrm>
              <a:off x="3219" y="2080"/>
              <a:ext cx="818" cy="459"/>
            </a:xfrm>
            <a:custGeom>
              <a:avLst/>
              <a:gdLst>
                <a:gd name="T0" fmla="*/ 715 w 820"/>
                <a:gd name="T1" fmla="*/ 0 h 459"/>
                <a:gd name="T2" fmla="*/ 715 w 820"/>
                <a:gd name="T3" fmla="*/ 291 h 459"/>
                <a:gd name="T4" fmla="*/ 97 w 820"/>
                <a:gd name="T5" fmla="*/ 0 h 459"/>
                <a:gd name="T6" fmla="*/ 0 w 820"/>
                <a:gd name="T7" fmla="*/ 0 h 459"/>
                <a:gd name="T8" fmla="*/ 0 w 820"/>
                <a:gd name="T9" fmla="*/ 459 h 459"/>
                <a:gd name="T10" fmla="*/ 99 w 820"/>
                <a:gd name="T11" fmla="*/ 459 h 459"/>
                <a:gd name="T12" fmla="*/ 99 w 820"/>
                <a:gd name="T13" fmla="*/ 102 h 459"/>
                <a:gd name="T14" fmla="*/ 715 w 820"/>
                <a:gd name="T15" fmla="*/ 390 h 459"/>
                <a:gd name="T16" fmla="*/ 715 w 820"/>
                <a:gd name="T17" fmla="*/ 459 h 459"/>
                <a:gd name="T18" fmla="*/ 816 w 820"/>
                <a:gd name="T19" fmla="*/ 459 h 459"/>
                <a:gd name="T20" fmla="*/ 816 w 820"/>
                <a:gd name="T21" fmla="*/ 0 h 459"/>
                <a:gd name="T22" fmla="*/ 715 w 820"/>
                <a:gd name="T23" fmla="*/ 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0"/>
                <a:gd name="T37" fmla="*/ 0 h 459"/>
                <a:gd name="T38" fmla="*/ 820 w 820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0" h="459">
                  <a:moveTo>
                    <a:pt x="719" y="0"/>
                  </a:moveTo>
                  <a:lnTo>
                    <a:pt x="719" y="29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99" y="459"/>
                  </a:lnTo>
                  <a:lnTo>
                    <a:pt x="99" y="102"/>
                  </a:lnTo>
                  <a:lnTo>
                    <a:pt x="719" y="390"/>
                  </a:lnTo>
                  <a:lnTo>
                    <a:pt x="719" y="459"/>
                  </a:lnTo>
                  <a:lnTo>
                    <a:pt x="820" y="459"/>
                  </a:lnTo>
                  <a:lnTo>
                    <a:pt x="820" y="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" name="Freeform 78"/>
            <p:cNvSpPr>
              <a:spLocks/>
            </p:cNvSpPr>
            <p:nvPr/>
          </p:nvSpPr>
          <p:spPr bwMode="auto">
            <a:xfrm>
              <a:off x="1349" y="2080"/>
              <a:ext cx="836" cy="455"/>
            </a:xfrm>
            <a:custGeom>
              <a:avLst/>
              <a:gdLst>
                <a:gd name="T0" fmla="*/ 131 w 835"/>
                <a:gd name="T1" fmla="*/ 0 h 457"/>
                <a:gd name="T2" fmla="*/ 116 w 835"/>
                <a:gd name="T3" fmla="*/ 2 h 457"/>
                <a:gd name="T4" fmla="*/ 90 w 835"/>
                <a:gd name="T5" fmla="*/ 6 h 457"/>
                <a:gd name="T6" fmla="*/ 66 w 835"/>
                <a:gd name="T7" fmla="*/ 15 h 457"/>
                <a:gd name="T8" fmla="*/ 46 w 835"/>
                <a:gd name="T9" fmla="*/ 28 h 457"/>
                <a:gd name="T10" fmla="*/ 28 w 835"/>
                <a:gd name="T11" fmla="*/ 45 h 457"/>
                <a:gd name="T12" fmla="*/ 15 w 835"/>
                <a:gd name="T13" fmla="*/ 65 h 457"/>
                <a:gd name="T14" fmla="*/ 6 w 835"/>
                <a:gd name="T15" fmla="*/ 87 h 457"/>
                <a:gd name="T16" fmla="*/ 0 w 835"/>
                <a:gd name="T17" fmla="*/ 111 h 457"/>
                <a:gd name="T18" fmla="*/ 0 w 835"/>
                <a:gd name="T19" fmla="*/ 151 h 457"/>
                <a:gd name="T20" fmla="*/ 0 w 835"/>
                <a:gd name="T21" fmla="*/ 164 h 457"/>
                <a:gd name="T22" fmla="*/ 6 w 835"/>
                <a:gd name="T23" fmla="*/ 190 h 457"/>
                <a:gd name="T24" fmla="*/ 15 w 835"/>
                <a:gd name="T25" fmla="*/ 212 h 457"/>
                <a:gd name="T26" fmla="*/ 28 w 835"/>
                <a:gd name="T27" fmla="*/ 232 h 457"/>
                <a:gd name="T28" fmla="*/ 46 w 835"/>
                <a:gd name="T29" fmla="*/ 249 h 457"/>
                <a:gd name="T30" fmla="*/ 66 w 835"/>
                <a:gd name="T31" fmla="*/ 262 h 457"/>
                <a:gd name="T32" fmla="*/ 90 w 835"/>
                <a:gd name="T33" fmla="*/ 271 h 457"/>
                <a:gd name="T34" fmla="*/ 116 w 835"/>
                <a:gd name="T35" fmla="*/ 276 h 457"/>
                <a:gd name="T36" fmla="*/ 719 w 835"/>
                <a:gd name="T37" fmla="*/ 276 h 457"/>
                <a:gd name="T38" fmla="*/ 725 w 835"/>
                <a:gd name="T39" fmla="*/ 278 h 457"/>
                <a:gd name="T40" fmla="*/ 734 w 835"/>
                <a:gd name="T41" fmla="*/ 291 h 457"/>
                <a:gd name="T42" fmla="*/ 736 w 835"/>
                <a:gd name="T43" fmla="*/ 330 h 457"/>
                <a:gd name="T44" fmla="*/ 734 w 835"/>
                <a:gd name="T45" fmla="*/ 337 h 457"/>
                <a:gd name="T46" fmla="*/ 725 w 835"/>
                <a:gd name="T47" fmla="*/ 350 h 457"/>
                <a:gd name="T48" fmla="*/ 719 w 835"/>
                <a:gd name="T49" fmla="*/ 352 h 457"/>
                <a:gd name="T50" fmla="*/ 0 w 835"/>
                <a:gd name="T51" fmla="*/ 453 h 457"/>
                <a:gd name="T52" fmla="*/ 705 w 835"/>
                <a:gd name="T53" fmla="*/ 453 h 457"/>
                <a:gd name="T54" fmla="*/ 732 w 835"/>
                <a:gd name="T55" fmla="*/ 451 h 457"/>
                <a:gd name="T56" fmla="*/ 756 w 835"/>
                <a:gd name="T57" fmla="*/ 444 h 457"/>
                <a:gd name="T58" fmla="*/ 778 w 835"/>
                <a:gd name="T59" fmla="*/ 432 h 457"/>
                <a:gd name="T60" fmla="*/ 799 w 835"/>
                <a:gd name="T61" fmla="*/ 416 h 457"/>
                <a:gd name="T62" fmla="*/ 813 w 835"/>
                <a:gd name="T63" fmla="*/ 398 h 457"/>
                <a:gd name="T64" fmla="*/ 826 w 835"/>
                <a:gd name="T65" fmla="*/ 377 h 457"/>
                <a:gd name="T66" fmla="*/ 834 w 835"/>
                <a:gd name="T67" fmla="*/ 353 h 457"/>
                <a:gd name="T68" fmla="*/ 837 w 835"/>
                <a:gd name="T69" fmla="*/ 330 h 457"/>
                <a:gd name="T70" fmla="*/ 837 w 835"/>
                <a:gd name="T71" fmla="*/ 298 h 457"/>
                <a:gd name="T72" fmla="*/ 834 w 835"/>
                <a:gd name="T73" fmla="*/ 273 h 457"/>
                <a:gd name="T74" fmla="*/ 826 w 835"/>
                <a:gd name="T75" fmla="*/ 251 h 457"/>
                <a:gd name="T76" fmla="*/ 815 w 835"/>
                <a:gd name="T77" fmla="*/ 228 h 457"/>
                <a:gd name="T78" fmla="*/ 799 w 835"/>
                <a:gd name="T79" fmla="*/ 212 h 457"/>
                <a:gd name="T80" fmla="*/ 780 w 835"/>
                <a:gd name="T81" fmla="*/ 197 h 457"/>
                <a:gd name="T82" fmla="*/ 756 w 835"/>
                <a:gd name="T83" fmla="*/ 186 h 457"/>
                <a:gd name="T84" fmla="*/ 732 w 835"/>
                <a:gd name="T85" fmla="*/ 179 h 457"/>
                <a:gd name="T86" fmla="*/ 705 w 835"/>
                <a:gd name="T87" fmla="*/ 177 h 457"/>
                <a:gd name="T88" fmla="*/ 116 w 835"/>
                <a:gd name="T89" fmla="*/ 177 h 457"/>
                <a:gd name="T90" fmla="*/ 105 w 835"/>
                <a:gd name="T91" fmla="*/ 168 h 457"/>
                <a:gd name="T92" fmla="*/ 99 w 835"/>
                <a:gd name="T93" fmla="*/ 151 h 457"/>
                <a:gd name="T94" fmla="*/ 99 w 835"/>
                <a:gd name="T95" fmla="*/ 122 h 457"/>
                <a:gd name="T96" fmla="*/ 105 w 835"/>
                <a:gd name="T97" fmla="*/ 107 h 457"/>
                <a:gd name="T98" fmla="*/ 116 w 835"/>
                <a:gd name="T99" fmla="*/ 100 h 457"/>
                <a:gd name="T100" fmla="*/ 837 w 835"/>
                <a:gd name="T101" fmla="*/ 0 h 4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5"/>
                <a:gd name="T154" fmla="*/ 0 h 457"/>
                <a:gd name="T155" fmla="*/ 835 w 835"/>
                <a:gd name="T156" fmla="*/ 457 h 4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5" h="457">
                  <a:moveTo>
                    <a:pt x="826" y="0"/>
                  </a:moveTo>
                  <a:lnTo>
                    <a:pt x="131" y="0"/>
                  </a:lnTo>
                  <a:lnTo>
                    <a:pt x="116" y="2"/>
                  </a:lnTo>
                  <a:lnTo>
                    <a:pt x="103" y="4"/>
                  </a:lnTo>
                  <a:lnTo>
                    <a:pt x="90" y="6"/>
                  </a:lnTo>
                  <a:lnTo>
                    <a:pt x="79" y="10"/>
                  </a:lnTo>
                  <a:lnTo>
                    <a:pt x="66" y="15"/>
                  </a:lnTo>
                  <a:lnTo>
                    <a:pt x="55" y="21"/>
                  </a:lnTo>
                  <a:lnTo>
                    <a:pt x="46" y="28"/>
                  </a:lnTo>
                  <a:lnTo>
                    <a:pt x="37" y="35"/>
                  </a:lnTo>
                  <a:lnTo>
                    <a:pt x="28" y="45"/>
                  </a:lnTo>
                  <a:lnTo>
                    <a:pt x="20" y="54"/>
                  </a:lnTo>
                  <a:lnTo>
                    <a:pt x="15" y="65"/>
                  </a:lnTo>
                  <a:lnTo>
                    <a:pt x="9" y="74"/>
                  </a:lnTo>
                  <a:lnTo>
                    <a:pt x="6" y="87"/>
                  </a:lnTo>
                  <a:lnTo>
                    <a:pt x="2" y="98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2" y="179"/>
                  </a:lnTo>
                  <a:lnTo>
                    <a:pt x="6" y="192"/>
                  </a:lnTo>
                  <a:lnTo>
                    <a:pt x="9" y="203"/>
                  </a:lnTo>
                  <a:lnTo>
                    <a:pt x="15" y="214"/>
                  </a:lnTo>
                  <a:lnTo>
                    <a:pt x="20" y="225"/>
                  </a:lnTo>
                  <a:lnTo>
                    <a:pt x="28" y="234"/>
                  </a:lnTo>
                  <a:lnTo>
                    <a:pt x="37" y="243"/>
                  </a:lnTo>
                  <a:lnTo>
                    <a:pt x="46" y="251"/>
                  </a:lnTo>
                  <a:lnTo>
                    <a:pt x="55" y="258"/>
                  </a:lnTo>
                  <a:lnTo>
                    <a:pt x="66" y="264"/>
                  </a:lnTo>
                  <a:lnTo>
                    <a:pt x="79" y="269"/>
                  </a:lnTo>
                  <a:lnTo>
                    <a:pt x="90" y="273"/>
                  </a:lnTo>
                  <a:lnTo>
                    <a:pt x="103" y="276"/>
                  </a:lnTo>
                  <a:lnTo>
                    <a:pt x="116" y="278"/>
                  </a:lnTo>
                  <a:lnTo>
                    <a:pt x="131" y="278"/>
                  </a:lnTo>
                  <a:lnTo>
                    <a:pt x="717" y="278"/>
                  </a:lnTo>
                  <a:lnTo>
                    <a:pt x="723" y="280"/>
                  </a:lnTo>
                  <a:lnTo>
                    <a:pt x="729" y="286"/>
                  </a:lnTo>
                  <a:lnTo>
                    <a:pt x="732" y="293"/>
                  </a:lnTo>
                  <a:lnTo>
                    <a:pt x="734" y="300"/>
                  </a:lnTo>
                  <a:lnTo>
                    <a:pt x="734" y="332"/>
                  </a:lnTo>
                  <a:lnTo>
                    <a:pt x="732" y="339"/>
                  </a:lnTo>
                  <a:lnTo>
                    <a:pt x="729" y="348"/>
                  </a:lnTo>
                  <a:lnTo>
                    <a:pt x="723" y="354"/>
                  </a:lnTo>
                  <a:lnTo>
                    <a:pt x="719" y="356"/>
                  </a:lnTo>
                  <a:lnTo>
                    <a:pt x="717" y="356"/>
                  </a:lnTo>
                  <a:lnTo>
                    <a:pt x="0" y="356"/>
                  </a:lnTo>
                  <a:lnTo>
                    <a:pt x="0" y="457"/>
                  </a:lnTo>
                  <a:lnTo>
                    <a:pt x="703" y="457"/>
                  </a:lnTo>
                  <a:lnTo>
                    <a:pt x="716" y="457"/>
                  </a:lnTo>
                  <a:lnTo>
                    <a:pt x="730" y="455"/>
                  </a:lnTo>
                  <a:lnTo>
                    <a:pt x="741" y="451"/>
                  </a:lnTo>
                  <a:lnTo>
                    <a:pt x="754" y="448"/>
                  </a:lnTo>
                  <a:lnTo>
                    <a:pt x="765" y="442"/>
                  </a:lnTo>
                  <a:lnTo>
                    <a:pt x="776" y="436"/>
                  </a:lnTo>
                  <a:lnTo>
                    <a:pt x="787" y="429"/>
                  </a:lnTo>
                  <a:lnTo>
                    <a:pt x="797" y="420"/>
                  </a:lnTo>
                  <a:lnTo>
                    <a:pt x="804" y="411"/>
                  </a:lnTo>
                  <a:lnTo>
                    <a:pt x="811" y="402"/>
                  </a:lnTo>
                  <a:lnTo>
                    <a:pt x="819" y="392"/>
                  </a:lnTo>
                  <a:lnTo>
                    <a:pt x="824" y="381"/>
                  </a:lnTo>
                  <a:lnTo>
                    <a:pt x="828" y="368"/>
                  </a:lnTo>
                  <a:lnTo>
                    <a:pt x="832" y="357"/>
                  </a:lnTo>
                  <a:lnTo>
                    <a:pt x="833" y="344"/>
                  </a:lnTo>
                  <a:lnTo>
                    <a:pt x="835" y="332"/>
                  </a:lnTo>
                  <a:lnTo>
                    <a:pt x="835" y="300"/>
                  </a:lnTo>
                  <a:lnTo>
                    <a:pt x="833" y="287"/>
                  </a:lnTo>
                  <a:lnTo>
                    <a:pt x="832" y="275"/>
                  </a:lnTo>
                  <a:lnTo>
                    <a:pt x="828" y="264"/>
                  </a:lnTo>
                  <a:lnTo>
                    <a:pt x="824" y="253"/>
                  </a:lnTo>
                  <a:lnTo>
                    <a:pt x="819" y="241"/>
                  </a:lnTo>
                  <a:lnTo>
                    <a:pt x="813" y="230"/>
                  </a:lnTo>
                  <a:lnTo>
                    <a:pt x="806" y="221"/>
                  </a:lnTo>
                  <a:lnTo>
                    <a:pt x="797" y="214"/>
                  </a:lnTo>
                  <a:lnTo>
                    <a:pt x="787" y="205"/>
                  </a:lnTo>
                  <a:lnTo>
                    <a:pt x="778" y="199"/>
                  </a:lnTo>
                  <a:lnTo>
                    <a:pt x="767" y="192"/>
                  </a:lnTo>
                  <a:lnTo>
                    <a:pt x="754" y="188"/>
                  </a:lnTo>
                  <a:lnTo>
                    <a:pt x="743" y="184"/>
                  </a:lnTo>
                  <a:lnTo>
                    <a:pt x="730" y="181"/>
                  </a:lnTo>
                  <a:lnTo>
                    <a:pt x="717" y="179"/>
                  </a:lnTo>
                  <a:lnTo>
                    <a:pt x="703" y="179"/>
                  </a:lnTo>
                  <a:lnTo>
                    <a:pt x="116" y="179"/>
                  </a:lnTo>
                  <a:lnTo>
                    <a:pt x="110" y="175"/>
                  </a:lnTo>
                  <a:lnTo>
                    <a:pt x="105" y="170"/>
                  </a:lnTo>
                  <a:lnTo>
                    <a:pt x="101" y="162"/>
                  </a:lnTo>
                  <a:lnTo>
                    <a:pt x="99" y="153"/>
                  </a:lnTo>
                  <a:lnTo>
                    <a:pt x="99" y="124"/>
                  </a:lnTo>
                  <a:lnTo>
                    <a:pt x="101" y="115"/>
                  </a:lnTo>
                  <a:lnTo>
                    <a:pt x="105" y="107"/>
                  </a:lnTo>
                  <a:lnTo>
                    <a:pt x="110" y="102"/>
                  </a:lnTo>
                  <a:lnTo>
                    <a:pt x="116" y="100"/>
                  </a:lnTo>
                  <a:lnTo>
                    <a:pt x="835" y="100"/>
                  </a:lnTo>
                  <a:lnTo>
                    <a:pt x="835" y="0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" name="Freeform 79"/>
            <p:cNvSpPr>
              <a:spLocks noEditPoints="1"/>
            </p:cNvSpPr>
            <p:nvPr/>
          </p:nvSpPr>
          <p:spPr bwMode="auto">
            <a:xfrm>
              <a:off x="2317" y="2080"/>
              <a:ext cx="814" cy="455"/>
            </a:xfrm>
            <a:custGeom>
              <a:avLst/>
              <a:gdLst>
                <a:gd name="T0" fmla="*/ 787 w 815"/>
                <a:gd name="T1" fmla="*/ 96 h 457"/>
                <a:gd name="T2" fmla="*/ 757 w 815"/>
                <a:gd name="T3" fmla="*/ 58 h 457"/>
                <a:gd name="T4" fmla="*/ 717 w 815"/>
                <a:gd name="T5" fmla="*/ 26 h 457"/>
                <a:gd name="T6" fmla="*/ 695 w 815"/>
                <a:gd name="T7" fmla="*/ 15 h 457"/>
                <a:gd name="T8" fmla="*/ 647 w 815"/>
                <a:gd name="T9" fmla="*/ 2 h 457"/>
                <a:gd name="T10" fmla="*/ 0 w 815"/>
                <a:gd name="T11" fmla="*/ 0 h 457"/>
                <a:gd name="T12" fmla="*/ 621 w 815"/>
                <a:gd name="T13" fmla="*/ 453 h 457"/>
                <a:gd name="T14" fmla="*/ 640 w 815"/>
                <a:gd name="T15" fmla="*/ 453 h 457"/>
                <a:gd name="T16" fmla="*/ 678 w 815"/>
                <a:gd name="T17" fmla="*/ 445 h 457"/>
                <a:gd name="T18" fmla="*/ 711 w 815"/>
                <a:gd name="T19" fmla="*/ 432 h 457"/>
                <a:gd name="T20" fmla="*/ 743 w 815"/>
                <a:gd name="T21" fmla="*/ 410 h 457"/>
                <a:gd name="T22" fmla="*/ 756 w 815"/>
                <a:gd name="T23" fmla="*/ 398 h 457"/>
                <a:gd name="T24" fmla="*/ 781 w 815"/>
                <a:gd name="T25" fmla="*/ 368 h 457"/>
                <a:gd name="T26" fmla="*/ 800 w 815"/>
                <a:gd name="T27" fmla="*/ 337 h 457"/>
                <a:gd name="T28" fmla="*/ 809 w 815"/>
                <a:gd name="T29" fmla="*/ 302 h 457"/>
                <a:gd name="T30" fmla="*/ 813 w 815"/>
                <a:gd name="T31" fmla="*/ 263 h 457"/>
                <a:gd name="T32" fmla="*/ 813 w 815"/>
                <a:gd name="T33" fmla="*/ 190 h 457"/>
                <a:gd name="T34" fmla="*/ 807 w 815"/>
                <a:gd name="T35" fmla="*/ 140 h 457"/>
                <a:gd name="T36" fmla="*/ 787 w 815"/>
                <a:gd name="T37" fmla="*/ 96 h 457"/>
                <a:gd name="T38" fmla="*/ 704 w 815"/>
                <a:gd name="T39" fmla="*/ 311 h 457"/>
                <a:gd name="T40" fmla="*/ 697 w 815"/>
                <a:gd name="T41" fmla="*/ 320 h 457"/>
                <a:gd name="T42" fmla="*/ 680 w 815"/>
                <a:gd name="T43" fmla="*/ 339 h 457"/>
                <a:gd name="T44" fmla="*/ 669 w 815"/>
                <a:gd name="T45" fmla="*/ 344 h 457"/>
                <a:gd name="T46" fmla="*/ 645 w 815"/>
                <a:gd name="T47" fmla="*/ 353 h 457"/>
                <a:gd name="T48" fmla="*/ 621 w 815"/>
                <a:gd name="T49" fmla="*/ 357 h 457"/>
                <a:gd name="T50" fmla="*/ 99 w 815"/>
                <a:gd name="T51" fmla="*/ 100 h 457"/>
                <a:gd name="T52" fmla="*/ 621 w 815"/>
                <a:gd name="T53" fmla="*/ 100 h 457"/>
                <a:gd name="T54" fmla="*/ 658 w 815"/>
                <a:gd name="T55" fmla="*/ 109 h 457"/>
                <a:gd name="T56" fmla="*/ 675 w 815"/>
                <a:gd name="T57" fmla="*/ 114 h 457"/>
                <a:gd name="T58" fmla="*/ 689 w 815"/>
                <a:gd name="T59" fmla="*/ 127 h 457"/>
                <a:gd name="T60" fmla="*/ 710 w 815"/>
                <a:gd name="T61" fmla="*/ 157 h 457"/>
                <a:gd name="T62" fmla="*/ 715 w 815"/>
                <a:gd name="T63" fmla="*/ 175 h 457"/>
                <a:gd name="T64" fmla="*/ 717 w 815"/>
                <a:gd name="T65" fmla="*/ 263 h 457"/>
                <a:gd name="T66" fmla="*/ 717 w 815"/>
                <a:gd name="T67" fmla="*/ 276 h 457"/>
                <a:gd name="T68" fmla="*/ 710 w 815"/>
                <a:gd name="T69" fmla="*/ 300 h 457"/>
                <a:gd name="T70" fmla="*/ 704 w 815"/>
                <a:gd name="T71" fmla="*/ 311 h 4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5"/>
                <a:gd name="T109" fmla="*/ 0 h 457"/>
                <a:gd name="T110" fmla="*/ 815 w 815"/>
                <a:gd name="T111" fmla="*/ 457 h 4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5" h="457">
                  <a:moveTo>
                    <a:pt x="789" y="96"/>
                  </a:moveTo>
                  <a:lnTo>
                    <a:pt x="789" y="96"/>
                  </a:lnTo>
                  <a:lnTo>
                    <a:pt x="774" y="76"/>
                  </a:lnTo>
                  <a:lnTo>
                    <a:pt x="759" y="58"/>
                  </a:lnTo>
                  <a:lnTo>
                    <a:pt x="739" y="41"/>
                  </a:lnTo>
                  <a:lnTo>
                    <a:pt x="719" y="26"/>
                  </a:lnTo>
                  <a:lnTo>
                    <a:pt x="697" y="15"/>
                  </a:lnTo>
                  <a:lnTo>
                    <a:pt x="673" y="8"/>
                  </a:lnTo>
                  <a:lnTo>
                    <a:pt x="649" y="2"/>
                  </a:lnTo>
                  <a:lnTo>
                    <a:pt x="623" y="0"/>
                  </a:lnTo>
                  <a:lnTo>
                    <a:pt x="0" y="0"/>
                  </a:lnTo>
                  <a:lnTo>
                    <a:pt x="0" y="457"/>
                  </a:lnTo>
                  <a:lnTo>
                    <a:pt x="623" y="457"/>
                  </a:lnTo>
                  <a:lnTo>
                    <a:pt x="642" y="457"/>
                  </a:lnTo>
                  <a:lnTo>
                    <a:pt x="662" y="455"/>
                  </a:lnTo>
                  <a:lnTo>
                    <a:pt x="680" y="449"/>
                  </a:lnTo>
                  <a:lnTo>
                    <a:pt x="697" y="444"/>
                  </a:lnTo>
                  <a:lnTo>
                    <a:pt x="713" y="436"/>
                  </a:lnTo>
                  <a:lnTo>
                    <a:pt x="728" y="425"/>
                  </a:lnTo>
                  <a:lnTo>
                    <a:pt x="745" y="414"/>
                  </a:lnTo>
                  <a:lnTo>
                    <a:pt x="758" y="402"/>
                  </a:lnTo>
                  <a:lnTo>
                    <a:pt x="772" y="387"/>
                  </a:lnTo>
                  <a:lnTo>
                    <a:pt x="783" y="372"/>
                  </a:lnTo>
                  <a:lnTo>
                    <a:pt x="792" y="356"/>
                  </a:lnTo>
                  <a:lnTo>
                    <a:pt x="802" y="339"/>
                  </a:lnTo>
                  <a:lnTo>
                    <a:pt x="807" y="322"/>
                  </a:lnTo>
                  <a:lnTo>
                    <a:pt x="811" y="304"/>
                  </a:lnTo>
                  <a:lnTo>
                    <a:pt x="815" y="286"/>
                  </a:lnTo>
                  <a:lnTo>
                    <a:pt x="815" y="265"/>
                  </a:lnTo>
                  <a:lnTo>
                    <a:pt x="815" y="192"/>
                  </a:lnTo>
                  <a:lnTo>
                    <a:pt x="813" y="166"/>
                  </a:lnTo>
                  <a:lnTo>
                    <a:pt x="809" y="142"/>
                  </a:lnTo>
                  <a:lnTo>
                    <a:pt x="800" y="120"/>
                  </a:lnTo>
                  <a:lnTo>
                    <a:pt x="789" y="96"/>
                  </a:lnTo>
                  <a:close/>
                  <a:moveTo>
                    <a:pt x="706" y="313"/>
                  </a:moveTo>
                  <a:lnTo>
                    <a:pt x="706" y="313"/>
                  </a:lnTo>
                  <a:lnTo>
                    <a:pt x="699" y="322"/>
                  </a:lnTo>
                  <a:lnTo>
                    <a:pt x="691" y="332"/>
                  </a:lnTo>
                  <a:lnTo>
                    <a:pt x="682" y="341"/>
                  </a:lnTo>
                  <a:lnTo>
                    <a:pt x="671" y="348"/>
                  </a:lnTo>
                  <a:lnTo>
                    <a:pt x="660" y="354"/>
                  </a:lnTo>
                  <a:lnTo>
                    <a:pt x="647" y="357"/>
                  </a:lnTo>
                  <a:lnTo>
                    <a:pt x="636" y="361"/>
                  </a:lnTo>
                  <a:lnTo>
                    <a:pt x="623" y="361"/>
                  </a:lnTo>
                  <a:lnTo>
                    <a:pt x="99" y="361"/>
                  </a:lnTo>
                  <a:lnTo>
                    <a:pt x="99" y="100"/>
                  </a:lnTo>
                  <a:lnTo>
                    <a:pt x="623" y="100"/>
                  </a:lnTo>
                  <a:lnTo>
                    <a:pt x="642" y="102"/>
                  </a:lnTo>
                  <a:lnTo>
                    <a:pt x="660" y="109"/>
                  </a:lnTo>
                  <a:lnTo>
                    <a:pt x="677" y="116"/>
                  </a:lnTo>
                  <a:lnTo>
                    <a:pt x="691" y="129"/>
                  </a:lnTo>
                  <a:lnTo>
                    <a:pt x="702" y="142"/>
                  </a:lnTo>
                  <a:lnTo>
                    <a:pt x="712" y="159"/>
                  </a:lnTo>
                  <a:lnTo>
                    <a:pt x="717" y="177"/>
                  </a:lnTo>
                  <a:lnTo>
                    <a:pt x="719" y="194"/>
                  </a:lnTo>
                  <a:lnTo>
                    <a:pt x="719" y="265"/>
                  </a:lnTo>
                  <a:lnTo>
                    <a:pt x="719" y="278"/>
                  </a:lnTo>
                  <a:lnTo>
                    <a:pt x="715" y="291"/>
                  </a:lnTo>
                  <a:lnTo>
                    <a:pt x="712" y="302"/>
                  </a:lnTo>
                  <a:lnTo>
                    <a:pt x="706" y="313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" name="Freeform 80"/>
            <p:cNvSpPr>
              <a:spLocks/>
            </p:cNvSpPr>
            <p:nvPr/>
          </p:nvSpPr>
          <p:spPr bwMode="auto">
            <a:xfrm>
              <a:off x="732" y="2278"/>
              <a:ext cx="176" cy="66"/>
            </a:xfrm>
            <a:custGeom>
              <a:avLst/>
              <a:gdLst>
                <a:gd name="T0" fmla="*/ 35 w 176"/>
                <a:gd name="T1" fmla="*/ 0 h 68"/>
                <a:gd name="T2" fmla="*/ 35 w 176"/>
                <a:gd name="T3" fmla="*/ 0 h 68"/>
                <a:gd name="T4" fmla="*/ 27 w 176"/>
                <a:gd name="T5" fmla="*/ 0 h 68"/>
                <a:gd name="T6" fmla="*/ 22 w 176"/>
                <a:gd name="T7" fmla="*/ 2 h 68"/>
                <a:gd name="T8" fmla="*/ 15 w 176"/>
                <a:gd name="T9" fmla="*/ 6 h 68"/>
                <a:gd name="T10" fmla="*/ 11 w 176"/>
                <a:gd name="T11" fmla="*/ 10 h 68"/>
                <a:gd name="T12" fmla="*/ 5 w 176"/>
                <a:gd name="T13" fmla="*/ 15 h 68"/>
                <a:gd name="T14" fmla="*/ 4 w 176"/>
                <a:gd name="T15" fmla="*/ 19 h 68"/>
                <a:gd name="T16" fmla="*/ 2 w 176"/>
                <a:gd name="T17" fmla="*/ 26 h 68"/>
                <a:gd name="T18" fmla="*/ 0 w 176"/>
                <a:gd name="T19" fmla="*/ 31 h 68"/>
                <a:gd name="T20" fmla="*/ 0 w 176"/>
                <a:gd name="T21" fmla="*/ 31 h 68"/>
                <a:gd name="T22" fmla="*/ 2 w 176"/>
                <a:gd name="T23" fmla="*/ 39 h 68"/>
                <a:gd name="T24" fmla="*/ 4 w 176"/>
                <a:gd name="T25" fmla="*/ 46 h 68"/>
                <a:gd name="T26" fmla="*/ 5 w 176"/>
                <a:gd name="T27" fmla="*/ 50 h 68"/>
                <a:gd name="T28" fmla="*/ 11 w 176"/>
                <a:gd name="T29" fmla="*/ 55 h 68"/>
                <a:gd name="T30" fmla="*/ 15 w 176"/>
                <a:gd name="T31" fmla="*/ 59 h 68"/>
                <a:gd name="T32" fmla="*/ 22 w 176"/>
                <a:gd name="T33" fmla="*/ 63 h 68"/>
                <a:gd name="T34" fmla="*/ 27 w 176"/>
                <a:gd name="T35" fmla="*/ 64 h 68"/>
                <a:gd name="T36" fmla="*/ 35 w 176"/>
                <a:gd name="T37" fmla="*/ 64 h 68"/>
                <a:gd name="T38" fmla="*/ 141 w 176"/>
                <a:gd name="T39" fmla="*/ 64 h 68"/>
                <a:gd name="T40" fmla="*/ 141 w 176"/>
                <a:gd name="T41" fmla="*/ 64 h 68"/>
                <a:gd name="T42" fmla="*/ 149 w 176"/>
                <a:gd name="T43" fmla="*/ 64 h 68"/>
                <a:gd name="T44" fmla="*/ 154 w 176"/>
                <a:gd name="T45" fmla="*/ 63 h 68"/>
                <a:gd name="T46" fmla="*/ 160 w 176"/>
                <a:gd name="T47" fmla="*/ 59 h 68"/>
                <a:gd name="T48" fmla="*/ 165 w 176"/>
                <a:gd name="T49" fmla="*/ 55 h 68"/>
                <a:gd name="T50" fmla="*/ 169 w 176"/>
                <a:gd name="T51" fmla="*/ 50 h 68"/>
                <a:gd name="T52" fmla="*/ 173 w 176"/>
                <a:gd name="T53" fmla="*/ 46 h 68"/>
                <a:gd name="T54" fmla="*/ 175 w 176"/>
                <a:gd name="T55" fmla="*/ 39 h 68"/>
                <a:gd name="T56" fmla="*/ 176 w 176"/>
                <a:gd name="T57" fmla="*/ 31 h 68"/>
                <a:gd name="T58" fmla="*/ 176 w 176"/>
                <a:gd name="T59" fmla="*/ 31 h 68"/>
                <a:gd name="T60" fmla="*/ 175 w 176"/>
                <a:gd name="T61" fmla="*/ 26 h 68"/>
                <a:gd name="T62" fmla="*/ 173 w 176"/>
                <a:gd name="T63" fmla="*/ 19 h 68"/>
                <a:gd name="T64" fmla="*/ 169 w 176"/>
                <a:gd name="T65" fmla="*/ 15 h 68"/>
                <a:gd name="T66" fmla="*/ 165 w 176"/>
                <a:gd name="T67" fmla="*/ 10 h 68"/>
                <a:gd name="T68" fmla="*/ 160 w 176"/>
                <a:gd name="T69" fmla="*/ 6 h 68"/>
                <a:gd name="T70" fmla="*/ 154 w 176"/>
                <a:gd name="T71" fmla="*/ 2 h 68"/>
                <a:gd name="T72" fmla="*/ 149 w 176"/>
                <a:gd name="T73" fmla="*/ 0 h 68"/>
                <a:gd name="T74" fmla="*/ 141 w 176"/>
                <a:gd name="T75" fmla="*/ 0 h 68"/>
                <a:gd name="T76" fmla="*/ 35 w 176"/>
                <a:gd name="T77" fmla="*/ 0 h 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68"/>
                <a:gd name="T119" fmla="*/ 176 w 176"/>
                <a:gd name="T120" fmla="*/ 68 h 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68">
                  <a:moveTo>
                    <a:pt x="35" y="0"/>
                  </a:moveTo>
                  <a:lnTo>
                    <a:pt x="35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5" y="15"/>
                  </a:lnTo>
                  <a:lnTo>
                    <a:pt x="4" y="21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4" y="48"/>
                  </a:lnTo>
                  <a:lnTo>
                    <a:pt x="5" y="54"/>
                  </a:lnTo>
                  <a:lnTo>
                    <a:pt x="11" y="59"/>
                  </a:lnTo>
                  <a:lnTo>
                    <a:pt x="15" y="63"/>
                  </a:lnTo>
                  <a:lnTo>
                    <a:pt x="22" y="67"/>
                  </a:lnTo>
                  <a:lnTo>
                    <a:pt x="27" y="68"/>
                  </a:lnTo>
                  <a:lnTo>
                    <a:pt x="35" y="68"/>
                  </a:lnTo>
                  <a:lnTo>
                    <a:pt x="141" y="68"/>
                  </a:lnTo>
                  <a:lnTo>
                    <a:pt x="149" y="68"/>
                  </a:lnTo>
                  <a:lnTo>
                    <a:pt x="154" y="67"/>
                  </a:lnTo>
                  <a:lnTo>
                    <a:pt x="160" y="63"/>
                  </a:lnTo>
                  <a:lnTo>
                    <a:pt x="165" y="59"/>
                  </a:lnTo>
                  <a:lnTo>
                    <a:pt x="169" y="54"/>
                  </a:lnTo>
                  <a:lnTo>
                    <a:pt x="173" y="48"/>
                  </a:lnTo>
                  <a:lnTo>
                    <a:pt x="175" y="41"/>
                  </a:lnTo>
                  <a:lnTo>
                    <a:pt x="176" y="33"/>
                  </a:lnTo>
                  <a:lnTo>
                    <a:pt x="175" y="28"/>
                  </a:lnTo>
                  <a:lnTo>
                    <a:pt x="173" y="21"/>
                  </a:lnTo>
                  <a:lnTo>
                    <a:pt x="169" y="15"/>
                  </a:lnTo>
                  <a:lnTo>
                    <a:pt x="165" y="10"/>
                  </a:lnTo>
                  <a:lnTo>
                    <a:pt x="160" y="6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EB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" name="Freeform 81"/>
            <p:cNvSpPr>
              <a:spLocks noEditPoints="1"/>
            </p:cNvSpPr>
            <p:nvPr/>
          </p:nvSpPr>
          <p:spPr bwMode="auto">
            <a:xfrm>
              <a:off x="446" y="2700"/>
              <a:ext cx="103" cy="99"/>
            </a:xfrm>
            <a:custGeom>
              <a:avLst/>
              <a:gdLst>
                <a:gd name="T0" fmla="*/ 50 w 105"/>
                <a:gd name="T1" fmla="*/ 77 h 101"/>
                <a:gd name="T2" fmla="*/ 37 w 105"/>
                <a:gd name="T3" fmla="*/ 75 h 101"/>
                <a:gd name="T4" fmla="*/ 27 w 105"/>
                <a:gd name="T5" fmla="*/ 71 h 101"/>
                <a:gd name="T6" fmla="*/ 24 w 105"/>
                <a:gd name="T7" fmla="*/ 60 h 101"/>
                <a:gd name="T8" fmla="*/ 22 w 105"/>
                <a:gd name="T9" fmla="*/ 47 h 101"/>
                <a:gd name="T10" fmla="*/ 22 w 105"/>
                <a:gd name="T11" fmla="*/ 40 h 101"/>
                <a:gd name="T12" fmla="*/ 26 w 105"/>
                <a:gd name="T13" fmla="*/ 27 h 101"/>
                <a:gd name="T14" fmla="*/ 33 w 105"/>
                <a:gd name="T15" fmla="*/ 22 h 101"/>
                <a:gd name="T16" fmla="*/ 50 w 105"/>
                <a:gd name="T17" fmla="*/ 18 h 101"/>
                <a:gd name="T18" fmla="*/ 62 w 105"/>
                <a:gd name="T19" fmla="*/ 20 h 101"/>
                <a:gd name="T20" fmla="*/ 72 w 105"/>
                <a:gd name="T21" fmla="*/ 25 h 101"/>
                <a:gd name="T22" fmla="*/ 77 w 105"/>
                <a:gd name="T23" fmla="*/ 33 h 101"/>
                <a:gd name="T24" fmla="*/ 79 w 105"/>
                <a:gd name="T25" fmla="*/ 47 h 101"/>
                <a:gd name="T26" fmla="*/ 79 w 105"/>
                <a:gd name="T27" fmla="*/ 55 h 101"/>
                <a:gd name="T28" fmla="*/ 76 w 105"/>
                <a:gd name="T29" fmla="*/ 66 h 101"/>
                <a:gd name="T30" fmla="*/ 68 w 105"/>
                <a:gd name="T31" fmla="*/ 74 h 101"/>
                <a:gd name="T32" fmla="*/ 57 w 105"/>
                <a:gd name="T33" fmla="*/ 77 h 101"/>
                <a:gd name="T34" fmla="*/ 50 w 105"/>
                <a:gd name="T35" fmla="*/ 77 h 101"/>
                <a:gd name="T36" fmla="*/ 50 w 105"/>
                <a:gd name="T37" fmla="*/ 97 h 101"/>
                <a:gd name="T38" fmla="*/ 70 w 105"/>
                <a:gd name="T39" fmla="*/ 93 h 101"/>
                <a:gd name="T40" fmla="*/ 84 w 105"/>
                <a:gd name="T41" fmla="*/ 86 h 101"/>
                <a:gd name="T42" fmla="*/ 97 w 105"/>
                <a:gd name="T43" fmla="*/ 71 h 101"/>
                <a:gd name="T44" fmla="*/ 101 w 105"/>
                <a:gd name="T45" fmla="*/ 47 h 101"/>
                <a:gd name="T46" fmla="*/ 101 w 105"/>
                <a:gd name="T47" fmla="*/ 38 h 101"/>
                <a:gd name="T48" fmla="*/ 95 w 105"/>
                <a:gd name="T49" fmla="*/ 22 h 101"/>
                <a:gd name="T50" fmla="*/ 82 w 105"/>
                <a:gd name="T51" fmla="*/ 9 h 101"/>
                <a:gd name="T52" fmla="*/ 64 w 105"/>
                <a:gd name="T53" fmla="*/ 0 h 101"/>
                <a:gd name="T54" fmla="*/ 50 w 105"/>
                <a:gd name="T55" fmla="*/ 0 h 101"/>
                <a:gd name="T56" fmla="*/ 26 w 105"/>
                <a:gd name="T57" fmla="*/ 3 h 101"/>
                <a:gd name="T58" fmla="*/ 11 w 105"/>
                <a:gd name="T59" fmla="*/ 14 h 101"/>
                <a:gd name="T60" fmla="*/ 2 w 105"/>
                <a:gd name="T61" fmla="*/ 29 h 101"/>
                <a:gd name="T62" fmla="*/ 0 w 105"/>
                <a:gd name="T63" fmla="*/ 47 h 101"/>
                <a:gd name="T64" fmla="*/ 0 w 105"/>
                <a:gd name="T65" fmla="*/ 60 h 101"/>
                <a:gd name="T66" fmla="*/ 9 w 105"/>
                <a:gd name="T67" fmla="*/ 78 h 101"/>
                <a:gd name="T68" fmla="*/ 24 w 105"/>
                <a:gd name="T69" fmla="*/ 89 h 101"/>
                <a:gd name="T70" fmla="*/ 40 w 105"/>
                <a:gd name="T71" fmla="*/ 95 h 101"/>
                <a:gd name="T72" fmla="*/ 50 w 105"/>
                <a:gd name="T73" fmla="*/ 97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101"/>
                <a:gd name="T113" fmla="*/ 105 w 105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101">
                  <a:moveTo>
                    <a:pt x="52" y="81"/>
                  </a:moveTo>
                  <a:lnTo>
                    <a:pt x="52" y="81"/>
                  </a:lnTo>
                  <a:lnTo>
                    <a:pt x="46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29" y="73"/>
                  </a:lnTo>
                  <a:lnTo>
                    <a:pt x="26" y="68"/>
                  </a:lnTo>
                  <a:lnTo>
                    <a:pt x="24" y="62"/>
                  </a:lnTo>
                  <a:lnTo>
                    <a:pt x="22" y="57"/>
                  </a:lnTo>
                  <a:lnTo>
                    <a:pt x="22" y="49"/>
                  </a:lnTo>
                  <a:lnTo>
                    <a:pt x="22" y="42"/>
                  </a:lnTo>
                  <a:lnTo>
                    <a:pt x="24" y="35"/>
                  </a:lnTo>
                  <a:lnTo>
                    <a:pt x="28" y="29"/>
                  </a:lnTo>
                  <a:lnTo>
                    <a:pt x="31" y="25"/>
                  </a:lnTo>
                  <a:lnTo>
                    <a:pt x="35" y="22"/>
                  </a:lnTo>
                  <a:lnTo>
                    <a:pt x="40" y="20"/>
                  </a:lnTo>
                  <a:lnTo>
                    <a:pt x="52" y="18"/>
                  </a:lnTo>
                  <a:lnTo>
                    <a:pt x="64" y="20"/>
                  </a:lnTo>
                  <a:lnTo>
                    <a:pt x="70" y="22"/>
                  </a:lnTo>
                  <a:lnTo>
                    <a:pt x="74" y="25"/>
                  </a:lnTo>
                  <a:lnTo>
                    <a:pt x="77" y="29"/>
                  </a:lnTo>
                  <a:lnTo>
                    <a:pt x="81" y="35"/>
                  </a:lnTo>
                  <a:lnTo>
                    <a:pt x="83" y="42"/>
                  </a:lnTo>
                  <a:lnTo>
                    <a:pt x="83" y="49"/>
                  </a:lnTo>
                  <a:lnTo>
                    <a:pt x="83" y="57"/>
                  </a:lnTo>
                  <a:lnTo>
                    <a:pt x="81" y="62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70" y="77"/>
                  </a:lnTo>
                  <a:lnTo>
                    <a:pt x="66" y="79"/>
                  </a:lnTo>
                  <a:lnTo>
                    <a:pt x="59" y="81"/>
                  </a:lnTo>
                  <a:lnTo>
                    <a:pt x="52" y="81"/>
                  </a:lnTo>
                  <a:close/>
                  <a:moveTo>
                    <a:pt x="52" y="101"/>
                  </a:moveTo>
                  <a:lnTo>
                    <a:pt x="52" y="101"/>
                  </a:lnTo>
                  <a:lnTo>
                    <a:pt x="63" y="99"/>
                  </a:lnTo>
                  <a:lnTo>
                    <a:pt x="72" y="97"/>
                  </a:lnTo>
                  <a:lnTo>
                    <a:pt x="81" y="93"/>
                  </a:lnTo>
                  <a:lnTo>
                    <a:pt x="88" y="90"/>
                  </a:lnTo>
                  <a:lnTo>
                    <a:pt x="96" y="82"/>
                  </a:lnTo>
                  <a:lnTo>
                    <a:pt x="101" y="73"/>
                  </a:lnTo>
                  <a:lnTo>
                    <a:pt x="105" y="62"/>
                  </a:lnTo>
                  <a:lnTo>
                    <a:pt x="105" y="49"/>
                  </a:lnTo>
                  <a:lnTo>
                    <a:pt x="105" y="40"/>
                  </a:lnTo>
                  <a:lnTo>
                    <a:pt x="103" y="31"/>
                  </a:lnTo>
                  <a:lnTo>
                    <a:pt x="99" y="22"/>
                  </a:lnTo>
                  <a:lnTo>
                    <a:pt x="94" y="14"/>
                  </a:lnTo>
                  <a:lnTo>
                    <a:pt x="86" y="9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9" y="0"/>
                  </a:lnTo>
                  <a:lnTo>
                    <a:pt x="28" y="3"/>
                  </a:lnTo>
                  <a:lnTo>
                    <a:pt x="18" y="9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4" y="73"/>
                  </a:lnTo>
                  <a:lnTo>
                    <a:pt x="9" y="82"/>
                  </a:lnTo>
                  <a:lnTo>
                    <a:pt x="17" y="90"/>
                  </a:lnTo>
                  <a:lnTo>
                    <a:pt x="24" y="93"/>
                  </a:lnTo>
                  <a:lnTo>
                    <a:pt x="33" y="97"/>
                  </a:lnTo>
                  <a:lnTo>
                    <a:pt x="42" y="99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" name="Freeform 82"/>
            <p:cNvSpPr>
              <a:spLocks noEditPoints="1"/>
            </p:cNvSpPr>
            <p:nvPr/>
          </p:nvSpPr>
          <p:spPr bwMode="auto">
            <a:xfrm>
              <a:off x="575" y="2700"/>
              <a:ext cx="110" cy="129"/>
            </a:xfrm>
            <a:custGeom>
              <a:avLst/>
              <a:gdLst>
                <a:gd name="T0" fmla="*/ 0 w 110"/>
                <a:gd name="T1" fmla="*/ 1 h 130"/>
                <a:gd name="T2" fmla="*/ 22 w 110"/>
                <a:gd name="T3" fmla="*/ 1 h 130"/>
                <a:gd name="T4" fmla="*/ 22 w 110"/>
                <a:gd name="T5" fmla="*/ 14 h 130"/>
                <a:gd name="T6" fmla="*/ 22 w 110"/>
                <a:gd name="T7" fmla="*/ 14 h 130"/>
                <a:gd name="T8" fmla="*/ 27 w 110"/>
                <a:gd name="T9" fmla="*/ 11 h 130"/>
                <a:gd name="T10" fmla="*/ 35 w 110"/>
                <a:gd name="T11" fmla="*/ 5 h 130"/>
                <a:gd name="T12" fmla="*/ 44 w 110"/>
                <a:gd name="T13" fmla="*/ 1 h 130"/>
                <a:gd name="T14" fmla="*/ 58 w 110"/>
                <a:gd name="T15" fmla="*/ 0 h 130"/>
                <a:gd name="T16" fmla="*/ 58 w 110"/>
                <a:gd name="T17" fmla="*/ 0 h 130"/>
                <a:gd name="T18" fmla="*/ 70 w 110"/>
                <a:gd name="T19" fmla="*/ 0 h 130"/>
                <a:gd name="T20" fmla="*/ 79 w 110"/>
                <a:gd name="T21" fmla="*/ 3 h 130"/>
                <a:gd name="T22" fmla="*/ 88 w 110"/>
                <a:gd name="T23" fmla="*/ 7 h 130"/>
                <a:gd name="T24" fmla="*/ 95 w 110"/>
                <a:gd name="T25" fmla="*/ 12 h 130"/>
                <a:gd name="T26" fmla="*/ 101 w 110"/>
                <a:gd name="T27" fmla="*/ 20 h 130"/>
                <a:gd name="T28" fmla="*/ 106 w 110"/>
                <a:gd name="T29" fmla="*/ 29 h 130"/>
                <a:gd name="T30" fmla="*/ 108 w 110"/>
                <a:gd name="T31" fmla="*/ 38 h 130"/>
                <a:gd name="T32" fmla="*/ 110 w 110"/>
                <a:gd name="T33" fmla="*/ 49 h 130"/>
                <a:gd name="T34" fmla="*/ 110 w 110"/>
                <a:gd name="T35" fmla="*/ 49 h 130"/>
                <a:gd name="T36" fmla="*/ 108 w 110"/>
                <a:gd name="T37" fmla="*/ 60 h 130"/>
                <a:gd name="T38" fmla="*/ 104 w 110"/>
                <a:gd name="T39" fmla="*/ 69 h 130"/>
                <a:gd name="T40" fmla="*/ 101 w 110"/>
                <a:gd name="T41" fmla="*/ 77 h 130"/>
                <a:gd name="T42" fmla="*/ 95 w 110"/>
                <a:gd name="T43" fmla="*/ 84 h 130"/>
                <a:gd name="T44" fmla="*/ 86 w 110"/>
                <a:gd name="T45" fmla="*/ 90 h 130"/>
                <a:gd name="T46" fmla="*/ 79 w 110"/>
                <a:gd name="T47" fmla="*/ 95 h 130"/>
                <a:gd name="T48" fmla="*/ 70 w 110"/>
                <a:gd name="T49" fmla="*/ 97 h 130"/>
                <a:gd name="T50" fmla="*/ 58 w 110"/>
                <a:gd name="T51" fmla="*/ 99 h 130"/>
                <a:gd name="T52" fmla="*/ 58 w 110"/>
                <a:gd name="T53" fmla="*/ 99 h 130"/>
                <a:gd name="T54" fmla="*/ 47 w 110"/>
                <a:gd name="T55" fmla="*/ 97 h 130"/>
                <a:gd name="T56" fmla="*/ 36 w 110"/>
                <a:gd name="T57" fmla="*/ 93 h 130"/>
                <a:gd name="T58" fmla="*/ 29 w 110"/>
                <a:gd name="T59" fmla="*/ 90 h 130"/>
                <a:gd name="T60" fmla="*/ 22 w 110"/>
                <a:gd name="T61" fmla="*/ 86 h 130"/>
                <a:gd name="T62" fmla="*/ 22 w 110"/>
                <a:gd name="T63" fmla="*/ 128 h 130"/>
                <a:gd name="T64" fmla="*/ 0 w 110"/>
                <a:gd name="T65" fmla="*/ 128 h 130"/>
                <a:gd name="T66" fmla="*/ 0 w 110"/>
                <a:gd name="T67" fmla="*/ 1 h 130"/>
                <a:gd name="T68" fmla="*/ 22 w 110"/>
                <a:gd name="T69" fmla="*/ 66 h 130"/>
                <a:gd name="T70" fmla="*/ 22 w 110"/>
                <a:gd name="T71" fmla="*/ 66 h 130"/>
                <a:gd name="T72" fmla="*/ 36 w 110"/>
                <a:gd name="T73" fmla="*/ 75 h 130"/>
                <a:gd name="T74" fmla="*/ 44 w 110"/>
                <a:gd name="T75" fmla="*/ 79 h 130"/>
                <a:gd name="T76" fmla="*/ 55 w 110"/>
                <a:gd name="T77" fmla="*/ 79 h 130"/>
                <a:gd name="T78" fmla="*/ 55 w 110"/>
                <a:gd name="T79" fmla="*/ 79 h 130"/>
                <a:gd name="T80" fmla="*/ 66 w 110"/>
                <a:gd name="T81" fmla="*/ 77 h 130"/>
                <a:gd name="T82" fmla="*/ 71 w 110"/>
                <a:gd name="T83" fmla="*/ 75 h 130"/>
                <a:gd name="T84" fmla="*/ 77 w 110"/>
                <a:gd name="T85" fmla="*/ 71 h 130"/>
                <a:gd name="T86" fmla="*/ 81 w 110"/>
                <a:gd name="T87" fmla="*/ 67 h 130"/>
                <a:gd name="T88" fmla="*/ 84 w 110"/>
                <a:gd name="T89" fmla="*/ 64 h 130"/>
                <a:gd name="T90" fmla="*/ 86 w 110"/>
                <a:gd name="T91" fmla="*/ 57 h 130"/>
                <a:gd name="T92" fmla="*/ 88 w 110"/>
                <a:gd name="T93" fmla="*/ 49 h 130"/>
                <a:gd name="T94" fmla="*/ 88 w 110"/>
                <a:gd name="T95" fmla="*/ 49 h 130"/>
                <a:gd name="T96" fmla="*/ 86 w 110"/>
                <a:gd name="T97" fmla="*/ 42 h 130"/>
                <a:gd name="T98" fmla="*/ 84 w 110"/>
                <a:gd name="T99" fmla="*/ 36 h 130"/>
                <a:gd name="T100" fmla="*/ 81 w 110"/>
                <a:gd name="T101" fmla="*/ 31 h 130"/>
                <a:gd name="T102" fmla="*/ 77 w 110"/>
                <a:gd name="T103" fmla="*/ 25 h 130"/>
                <a:gd name="T104" fmla="*/ 71 w 110"/>
                <a:gd name="T105" fmla="*/ 22 h 130"/>
                <a:gd name="T106" fmla="*/ 66 w 110"/>
                <a:gd name="T107" fmla="*/ 20 h 130"/>
                <a:gd name="T108" fmla="*/ 53 w 110"/>
                <a:gd name="T109" fmla="*/ 18 h 130"/>
                <a:gd name="T110" fmla="*/ 53 w 110"/>
                <a:gd name="T111" fmla="*/ 18 h 130"/>
                <a:gd name="T112" fmla="*/ 44 w 110"/>
                <a:gd name="T113" fmla="*/ 20 h 130"/>
                <a:gd name="T114" fmla="*/ 35 w 110"/>
                <a:gd name="T115" fmla="*/ 22 h 130"/>
                <a:gd name="T116" fmla="*/ 27 w 110"/>
                <a:gd name="T117" fmla="*/ 27 h 130"/>
                <a:gd name="T118" fmla="*/ 22 w 110"/>
                <a:gd name="T119" fmla="*/ 31 h 130"/>
                <a:gd name="T120" fmla="*/ 22 w 110"/>
                <a:gd name="T121" fmla="*/ 66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"/>
                <a:gd name="T184" fmla="*/ 0 h 130"/>
                <a:gd name="T185" fmla="*/ 110 w 1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" h="130">
                  <a:moveTo>
                    <a:pt x="0" y="1"/>
                  </a:moveTo>
                  <a:lnTo>
                    <a:pt x="22" y="1"/>
                  </a:lnTo>
                  <a:lnTo>
                    <a:pt x="22" y="14"/>
                  </a:lnTo>
                  <a:lnTo>
                    <a:pt x="27" y="11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9" y="3"/>
                  </a:lnTo>
                  <a:lnTo>
                    <a:pt x="88" y="7"/>
                  </a:lnTo>
                  <a:lnTo>
                    <a:pt x="95" y="12"/>
                  </a:lnTo>
                  <a:lnTo>
                    <a:pt x="101" y="20"/>
                  </a:lnTo>
                  <a:lnTo>
                    <a:pt x="106" y="29"/>
                  </a:lnTo>
                  <a:lnTo>
                    <a:pt x="108" y="38"/>
                  </a:lnTo>
                  <a:lnTo>
                    <a:pt x="110" y="49"/>
                  </a:lnTo>
                  <a:lnTo>
                    <a:pt x="108" y="60"/>
                  </a:lnTo>
                  <a:lnTo>
                    <a:pt x="104" y="71"/>
                  </a:lnTo>
                  <a:lnTo>
                    <a:pt x="101" y="79"/>
                  </a:lnTo>
                  <a:lnTo>
                    <a:pt x="95" y="86"/>
                  </a:lnTo>
                  <a:lnTo>
                    <a:pt x="86" y="92"/>
                  </a:lnTo>
                  <a:lnTo>
                    <a:pt x="79" y="97"/>
                  </a:lnTo>
                  <a:lnTo>
                    <a:pt x="70" y="99"/>
                  </a:lnTo>
                  <a:lnTo>
                    <a:pt x="58" y="101"/>
                  </a:lnTo>
                  <a:lnTo>
                    <a:pt x="47" y="99"/>
                  </a:lnTo>
                  <a:lnTo>
                    <a:pt x="36" y="95"/>
                  </a:lnTo>
                  <a:lnTo>
                    <a:pt x="29" y="92"/>
                  </a:lnTo>
                  <a:lnTo>
                    <a:pt x="22" y="88"/>
                  </a:lnTo>
                  <a:lnTo>
                    <a:pt x="22" y="130"/>
                  </a:lnTo>
                  <a:lnTo>
                    <a:pt x="0" y="130"/>
                  </a:lnTo>
                  <a:lnTo>
                    <a:pt x="0" y="1"/>
                  </a:lnTo>
                  <a:close/>
                  <a:moveTo>
                    <a:pt x="22" y="68"/>
                  </a:moveTo>
                  <a:lnTo>
                    <a:pt x="22" y="68"/>
                  </a:lnTo>
                  <a:lnTo>
                    <a:pt x="36" y="77"/>
                  </a:lnTo>
                  <a:lnTo>
                    <a:pt x="44" y="81"/>
                  </a:lnTo>
                  <a:lnTo>
                    <a:pt x="55" y="81"/>
                  </a:lnTo>
                  <a:lnTo>
                    <a:pt x="66" y="79"/>
                  </a:lnTo>
                  <a:lnTo>
                    <a:pt x="71" y="77"/>
                  </a:lnTo>
                  <a:lnTo>
                    <a:pt x="77" y="73"/>
                  </a:lnTo>
                  <a:lnTo>
                    <a:pt x="81" y="69"/>
                  </a:lnTo>
                  <a:lnTo>
                    <a:pt x="84" y="64"/>
                  </a:lnTo>
                  <a:lnTo>
                    <a:pt x="86" y="57"/>
                  </a:lnTo>
                  <a:lnTo>
                    <a:pt x="88" y="49"/>
                  </a:lnTo>
                  <a:lnTo>
                    <a:pt x="86" y="42"/>
                  </a:lnTo>
                  <a:lnTo>
                    <a:pt x="84" y="36"/>
                  </a:lnTo>
                  <a:lnTo>
                    <a:pt x="81" y="31"/>
                  </a:lnTo>
                  <a:lnTo>
                    <a:pt x="77" y="25"/>
                  </a:lnTo>
                  <a:lnTo>
                    <a:pt x="71" y="22"/>
                  </a:lnTo>
                  <a:lnTo>
                    <a:pt x="66" y="20"/>
                  </a:lnTo>
                  <a:lnTo>
                    <a:pt x="53" y="18"/>
                  </a:lnTo>
                  <a:lnTo>
                    <a:pt x="44" y="20"/>
                  </a:lnTo>
                  <a:lnTo>
                    <a:pt x="35" y="22"/>
                  </a:lnTo>
                  <a:lnTo>
                    <a:pt x="27" y="27"/>
                  </a:lnTo>
                  <a:lnTo>
                    <a:pt x="22" y="31"/>
                  </a:lnTo>
                  <a:lnTo>
                    <a:pt x="22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" name="Freeform 83"/>
            <p:cNvSpPr>
              <a:spLocks noEditPoints="1"/>
            </p:cNvSpPr>
            <p:nvPr/>
          </p:nvSpPr>
          <p:spPr bwMode="auto">
            <a:xfrm>
              <a:off x="703" y="2700"/>
              <a:ext cx="106" cy="99"/>
            </a:xfrm>
            <a:custGeom>
              <a:avLst/>
              <a:gdLst>
                <a:gd name="T0" fmla="*/ 22 w 105"/>
                <a:gd name="T1" fmla="*/ 36 h 101"/>
                <a:gd name="T2" fmla="*/ 22 w 105"/>
                <a:gd name="T3" fmla="*/ 36 h 101"/>
                <a:gd name="T4" fmla="*/ 26 w 105"/>
                <a:gd name="T5" fmla="*/ 31 h 101"/>
                <a:gd name="T6" fmla="*/ 28 w 105"/>
                <a:gd name="T7" fmla="*/ 25 h 101"/>
                <a:gd name="T8" fmla="*/ 35 w 105"/>
                <a:gd name="T9" fmla="*/ 22 h 101"/>
                <a:gd name="T10" fmla="*/ 45 w 105"/>
                <a:gd name="T11" fmla="*/ 18 h 101"/>
                <a:gd name="T12" fmla="*/ 52 w 105"/>
                <a:gd name="T13" fmla="*/ 16 h 101"/>
                <a:gd name="T14" fmla="*/ 52 w 105"/>
                <a:gd name="T15" fmla="*/ 16 h 101"/>
                <a:gd name="T16" fmla="*/ 65 w 105"/>
                <a:gd name="T17" fmla="*/ 18 h 101"/>
                <a:gd name="T18" fmla="*/ 74 w 105"/>
                <a:gd name="T19" fmla="*/ 22 h 101"/>
                <a:gd name="T20" fmla="*/ 80 w 105"/>
                <a:gd name="T21" fmla="*/ 27 h 101"/>
                <a:gd name="T22" fmla="*/ 85 w 105"/>
                <a:gd name="T23" fmla="*/ 36 h 101"/>
                <a:gd name="T24" fmla="*/ 22 w 105"/>
                <a:gd name="T25" fmla="*/ 36 h 101"/>
                <a:gd name="T26" fmla="*/ 81 w 105"/>
                <a:gd name="T27" fmla="*/ 66 h 101"/>
                <a:gd name="T28" fmla="*/ 81 w 105"/>
                <a:gd name="T29" fmla="*/ 66 h 101"/>
                <a:gd name="T30" fmla="*/ 78 w 105"/>
                <a:gd name="T31" fmla="*/ 71 h 101"/>
                <a:gd name="T32" fmla="*/ 72 w 105"/>
                <a:gd name="T33" fmla="*/ 75 h 101"/>
                <a:gd name="T34" fmla="*/ 65 w 105"/>
                <a:gd name="T35" fmla="*/ 77 h 101"/>
                <a:gd name="T36" fmla="*/ 56 w 105"/>
                <a:gd name="T37" fmla="*/ 78 h 101"/>
                <a:gd name="T38" fmla="*/ 56 w 105"/>
                <a:gd name="T39" fmla="*/ 78 h 101"/>
                <a:gd name="T40" fmla="*/ 45 w 105"/>
                <a:gd name="T41" fmla="*/ 77 h 101"/>
                <a:gd name="T42" fmla="*/ 37 w 105"/>
                <a:gd name="T43" fmla="*/ 75 h 101"/>
                <a:gd name="T44" fmla="*/ 32 w 105"/>
                <a:gd name="T45" fmla="*/ 73 h 101"/>
                <a:gd name="T46" fmla="*/ 28 w 105"/>
                <a:gd name="T47" fmla="*/ 69 h 101"/>
                <a:gd name="T48" fmla="*/ 24 w 105"/>
                <a:gd name="T49" fmla="*/ 60 h 101"/>
                <a:gd name="T50" fmla="*/ 22 w 105"/>
                <a:gd name="T51" fmla="*/ 53 h 101"/>
                <a:gd name="T52" fmla="*/ 107 w 105"/>
                <a:gd name="T53" fmla="*/ 53 h 101"/>
                <a:gd name="T54" fmla="*/ 107 w 105"/>
                <a:gd name="T55" fmla="*/ 53 h 101"/>
                <a:gd name="T56" fmla="*/ 107 w 105"/>
                <a:gd name="T57" fmla="*/ 42 h 101"/>
                <a:gd name="T58" fmla="*/ 105 w 105"/>
                <a:gd name="T59" fmla="*/ 31 h 101"/>
                <a:gd name="T60" fmla="*/ 100 w 105"/>
                <a:gd name="T61" fmla="*/ 24 h 101"/>
                <a:gd name="T62" fmla="*/ 94 w 105"/>
                <a:gd name="T63" fmla="*/ 14 h 101"/>
                <a:gd name="T64" fmla="*/ 87 w 105"/>
                <a:gd name="T65" fmla="*/ 9 h 101"/>
                <a:gd name="T66" fmla="*/ 78 w 105"/>
                <a:gd name="T67" fmla="*/ 3 h 101"/>
                <a:gd name="T68" fmla="*/ 67 w 105"/>
                <a:gd name="T69" fmla="*/ 0 h 101"/>
                <a:gd name="T70" fmla="*/ 56 w 105"/>
                <a:gd name="T71" fmla="*/ 0 h 101"/>
                <a:gd name="T72" fmla="*/ 56 w 105"/>
                <a:gd name="T73" fmla="*/ 0 h 101"/>
                <a:gd name="T74" fmla="*/ 41 w 105"/>
                <a:gd name="T75" fmla="*/ 0 h 101"/>
                <a:gd name="T76" fmla="*/ 30 w 105"/>
                <a:gd name="T77" fmla="*/ 3 h 101"/>
                <a:gd name="T78" fmla="*/ 21 w 105"/>
                <a:gd name="T79" fmla="*/ 7 h 101"/>
                <a:gd name="T80" fmla="*/ 13 w 105"/>
                <a:gd name="T81" fmla="*/ 14 h 101"/>
                <a:gd name="T82" fmla="*/ 8 w 105"/>
                <a:gd name="T83" fmla="*/ 22 h 101"/>
                <a:gd name="T84" fmla="*/ 4 w 105"/>
                <a:gd name="T85" fmla="*/ 29 h 101"/>
                <a:gd name="T86" fmla="*/ 0 w 105"/>
                <a:gd name="T87" fmla="*/ 38 h 101"/>
                <a:gd name="T88" fmla="*/ 0 w 105"/>
                <a:gd name="T89" fmla="*/ 47 h 101"/>
                <a:gd name="T90" fmla="*/ 0 w 105"/>
                <a:gd name="T91" fmla="*/ 47 h 101"/>
                <a:gd name="T92" fmla="*/ 0 w 105"/>
                <a:gd name="T93" fmla="*/ 58 h 101"/>
                <a:gd name="T94" fmla="*/ 4 w 105"/>
                <a:gd name="T95" fmla="*/ 67 h 101"/>
                <a:gd name="T96" fmla="*/ 8 w 105"/>
                <a:gd name="T97" fmla="*/ 75 h 101"/>
                <a:gd name="T98" fmla="*/ 15 w 105"/>
                <a:gd name="T99" fmla="*/ 82 h 101"/>
                <a:gd name="T100" fmla="*/ 22 w 105"/>
                <a:gd name="T101" fmla="*/ 88 h 101"/>
                <a:gd name="T102" fmla="*/ 32 w 105"/>
                <a:gd name="T103" fmla="*/ 93 h 101"/>
                <a:gd name="T104" fmla="*/ 43 w 105"/>
                <a:gd name="T105" fmla="*/ 95 h 101"/>
                <a:gd name="T106" fmla="*/ 56 w 105"/>
                <a:gd name="T107" fmla="*/ 97 h 101"/>
                <a:gd name="T108" fmla="*/ 56 w 105"/>
                <a:gd name="T109" fmla="*/ 97 h 101"/>
                <a:gd name="T110" fmla="*/ 69 w 105"/>
                <a:gd name="T111" fmla="*/ 95 h 101"/>
                <a:gd name="T112" fmla="*/ 80 w 105"/>
                <a:gd name="T113" fmla="*/ 93 h 101"/>
                <a:gd name="T114" fmla="*/ 87 w 105"/>
                <a:gd name="T115" fmla="*/ 88 h 101"/>
                <a:gd name="T116" fmla="*/ 94 w 105"/>
                <a:gd name="T117" fmla="*/ 84 h 101"/>
                <a:gd name="T118" fmla="*/ 98 w 105"/>
                <a:gd name="T119" fmla="*/ 78 h 101"/>
                <a:gd name="T120" fmla="*/ 102 w 105"/>
                <a:gd name="T121" fmla="*/ 74 h 101"/>
                <a:gd name="T122" fmla="*/ 105 w 105"/>
                <a:gd name="T123" fmla="*/ 66 h 101"/>
                <a:gd name="T124" fmla="*/ 81 w 105"/>
                <a:gd name="T125" fmla="*/ 6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01"/>
                <a:gd name="T191" fmla="*/ 105 w 105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01">
                  <a:moveTo>
                    <a:pt x="22" y="38"/>
                  </a:moveTo>
                  <a:lnTo>
                    <a:pt x="22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5" y="18"/>
                  </a:lnTo>
                  <a:lnTo>
                    <a:pt x="52" y="16"/>
                  </a:lnTo>
                  <a:lnTo>
                    <a:pt x="63" y="18"/>
                  </a:lnTo>
                  <a:lnTo>
                    <a:pt x="72" y="22"/>
                  </a:lnTo>
                  <a:lnTo>
                    <a:pt x="78" y="29"/>
                  </a:lnTo>
                  <a:lnTo>
                    <a:pt x="83" y="38"/>
                  </a:lnTo>
                  <a:lnTo>
                    <a:pt x="22" y="38"/>
                  </a:lnTo>
                  <a:close/>
                  <a:moveTo>
                    <a:pt x="79" y="68"/>
                  </a:moveTo>
                  <a:lnTo>
                    <a:pt x="79" y="68"/>
                  </a:lnTo>
                  <a:lnTo>
                    <a:pt x="76" y="73"/>
                  </a:lnTo>
                  <a:lnTo>
                    <a:pt x="70" y="79"/>
                  </a:lnTo>
                  <a:lnTo>
                    <a:pt x="63" y="81"/>
                  </a:lnTo>
                  <a:lnTo>
                    <a:pt x="54" y="82"/>
                  </a:lnTo>
                  <a:lnTo>
                    <a:pt x="45" y="81"/>
                  </a:lnTo>
                  <a:lnTo>
                    <a:pt x="37" y="79"/>
                  </a:lnTo>
                  <a:lnTo>
                    <a:pt x="32" y="75"/>
                  </a:lnTo>
                  <a:lnTo>
                    <a:pt x="28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5" y="55"/>
                  </a:lnTo>
                  <a:lnTo>
                    <a:pt x="105" y="44"/>
                  </a:lnTo>
                  <a:lnTo>
                    <a:pt x="103" y="33"/>
                  </a:lnTo>
                  <a:lnTo>
                    <a:pt x="98" y="24"/>
                  </a:lnTo>
                  <a:lnTo>
                    <a:pt x="92" y="14"/>
                  </a:lnTo>
                  <a:lnTo>
                    <a:pt x="85" y="9"/>
                  </a:lnTo>
                  <a:lnTo>
                    <a:pt x="76" y="3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1" y="7"/>
                  </a:lnTo>
                  <a:lnTo>
                    <a:pt x="13" y="14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8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2" y="97"/>
                  </a:lnTo>
                  <a:lnTo>
                    <a:pt x="43" y="99"/>
                  </a:lnTo>
                  <a:lnTo>
                    <a:pt x="54" y="101"/>
                  </a:lnTo>
                  <a:lnTo>
                    <a:pt x="67" y="99"/>
                  </a:lnTo>
                  <a:lnTo>
                    <a:pt x="78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6" y="82"/>
                  </a:lnTo>
                  <a:lnTo>
                    <a:pt x="100" y="77"/>
                  </a:lnTo>
                  <a:lnTo>
                    <a:pt x="103" y="68"/>
                  </a:lnTo>
                  <a:lnTo>
                    <a:pt x="79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" name="Freeform 84"/>
            <p:cNvSpPr>
              <a:spLocks/>
            </p:cNvSpPr>
            <p:nvPr/>
          </p:nvSpPr>
          <p:spPr bwMode="auto">
            <a:xfrm>
              <a:off x="835" y="2700"/>
              <a:ext cx="95" cy="95"/>
            </a:xfrm>
            <a:custGeom>
              <a:avLst/>
              <a:gdLst>
                <a:gd name="T0" fmla="*/ 0 w 94"/>
                <a:gd name="T1" fmla="*/ 1 h 97"/>
                <a:gd name="T2" fmla="*/ 22 w 94"/>
                <a:gd name="T3" fmla="*/ 1 h 97"/>
                <a:gd name="T4" fmla="*/ 22 w 94"/>
                <a:gd name="T5" fmla="*/ 14 h 97"/>
                <a:gd name="T6" fmla="*/ 22 w 94"/>
                <a:gd name="T7" fmla="*/ 14 h 97"/>
                <a:gd name="T8" fmla="*/ 28 w 94"/>
                <a:gd name="T9" fmla="*/ 9 h 97"/>
                <a:gd name="T10" fmla="*/ 35 w 94"/>
                <a:gd name="T11" fmla="*/ 3 h 97"/>
                <a:gd name="T12" fmla="*/ 44 w 94"/>
                <a:gd name="T13" fmla="*/ 0 h 97"/>
                <a:gd name="T14" fmla="*/ 59 w 94"/>
                <a:gd name="T15" fmla="*/ 0 h 97"/>
                <a:gd name="T16" fmla="*/ 59 w 94"/>
                <a:gd name="T17" fmla="*/ 0 h 97"/>
                <a:gd name="T18" fmla="*/ 74 w 94"/>
                <a:gd name="T19" fmla="*/ 1 h 97"/>
                <a:gd name="T20" fmla="*/ 79 w 94"/>
                <a:gd name="T21" fmla="*/ 3 h 97"/>
                <a:gd name="T22" fmla="*/ 85 w 94"/>
                <a:gd name="T23" fmla="*/ 7 h 97"/>
                <a:gd name="T24" fmla="*/ 90 w 94"/>
                <a:gd name="T25" fmla="*/ 12 h 97"/>
                <a:gd name="T26" fmla="*/ 94 w 94"/>
                <a:gd name="T27" fmla="*/ 18 h 97"/>
                <a:gd name="T28" fmla="*/ 96 w 94"/>
                <a:gd name="T29" fmla="*/ 25 h 97"/>
                <a:gd name="T30" fmla="*/ 96 w 94"/>
                <a:gd name="T31" fmla="*/ 34 h 97"/>
                <a:gd name="T32" fmla="*/ 96 w 94"/>
                <a:gd name="T33" fmla="*/ 93 h 97"/>
                <a:gd name="T34" fmla="*/ 74 w 94"/>
                <a:gd name="T35" fmla="*/ 93 h 97"/>
                <a:gd name="T36" fmla="*/ 74 w 94"/>
                <a:gd name="T37" fmla="*/ 42 h 97"/>
                <a:gd name="T38" fmla="*/ 74 w 94"/>
                <a:gd name="T39" fmla="*/ 42 h 97"/>
                <a:gd name="T40" fmla="*/ 74 w 94"/>
                <a:gd name="T41" fmla="*/ 31 h 97"/>
                <a:gd name="T42" fmla="*/ 70 w 94"/>
                <a:gd name="T43" fmla="*/ 24 h 97"/>
                <a:gd name="T44" fmla="*/ 66 w 94"/>
                <a:gd name="T45" fmla="*/ 22 h 97"/>
                <a:gd name="T46" fmla="*/ 63 w 94"/>
                <a:gd name="T47" fmla="*/ 20 h 97"/>
                <a:gd name="T48" fmla="*/ 54 w 94"/>
                <a:gd name="T49" fmla="*/ 18 h 97"/>
                <a:gd name="T50" fmla="*/ 54 w 94"/>
                <a:gd name="T51" fmla="*/ 18 h 97"/>
                <a:gd name="T52" fmla="*/ 40 w 94"/>
                <a:gd name="T53" fmla="*/ 20 h 97"/>
                <a:gd name="T54" fmla="*/ 33 w 94"/>
                <a:gd name="T55" fmla="*/ 22 h 97"/>
                <a:gd name="T56" fmla="*/ 26 w 94"/>
                <a:gd name="T57" fmla="*/ 25 h 97"/>
                <a:gd name="T58" fmla="*/ 22 w 94"/>
                <a:gd name="T59" fmla="*/ 29 h 97"/>
                <a:gd name="T60" fmla="*/ 22 w 94"/>
                <a:gd name="T61" fmla="*/ 93 h 97"/>
                <a:gd name="T62" fmla="*/ 0 w 94"/>
                <a:gd name="T63" fmla="*/ 93 h 97"/>
                <a:gd name="T64" fmla="*/ 0 w 94"/>
                <a:gd name="T65" fmla="*/ 1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97"/>
                <a:gd name="T101" fmla="*/ 94 w 94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97">
                  <a:moveTo>
                    <a:pt x="0" y="1"/>
                  </a:moveTo>
                  <a:lnTo>
                    <a:pt x="22" y="1"/>
                  </a:lnTo>
                  <a:lnTo>
                    <a:pt x="22" y="14"/>
                  </a:lnTo>
                  <a:lnTo>
                    <a:pt x="28" y="9"/>
                  </a:lnTo>
                  <a:lnTo>
                    <a:pt x="35" y="3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72" y="1"/>
                  </a:lnTo>
                  <a:lnTo>
                    <a:pt x="77" y="3"/>
                  </a:lnTo>
                  <a:lnTo>
                    <a:pt x="83" y="7"/>
                  </a:lnTo>
                  <a:lnTo>
                    <a:pt x="88" y="12"/>
                  </a:lnTo>
                  <a:lnTo>
                    <a:pt x="92" y="18"/>
                  </a:lnTo>
                  <a:lnTo>
                    <a:pt x="94" y="27"/>
                  </a:lnTo>
                  <a:lnTo>
                    <a:pt x="94" y="36"/>
                  </a:lnTo>
                  <a:lnTo>
                    <a:pt x="94" y="97"/>
                  </a:lnTo>
                  <a:lnTo>
                    <a:pt x="72" y="97"/>
                  </a:lnTo>
                  <a:lnTo>
                    <a:pt x="72" y="44"/>
                  </a:lnTo>
                  <a:lnTo>
                    <a:pt x="72" y="33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61" y="20"/>
                  </a:lnTo>
                  <a:lnTo>
                    <a:pt x="52" y="18"/>
                  </a:lnTo>
                  <a:lnTo>
                    <a:pt x="40" y="20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22" y="31"/>
                  </a:lnTo>
                  <a:lnTo>
                    <a:pt x="22" y="97"/>
                  </a:lnTo>
                  <a:lnTo>
                    <a:pt x="0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" name="Freeform 85"/>
            <p:cNvSpPr>
              <a:spLocks/>
            </p:cNvSpPr>
            <p:nvPr/>
          </p:nvSpPr>
          <p:spPr bwMode="auto">
            <a:xfrm>
              <a:off x="1022" y="2700"/>
              <a:ext cx="99" cy="99"/>
            </a:xfrm>
            <a:custGeom>
              <a:avLst/>
              <a:gdLst>
                <a:gd name="T0" fmla="*/ 98 w 98"/>
                <a:gd name="T1" fmla="*/ 22 h 101"/>
                <a:gd name="T2" fmla="*/ 87 w 98"/>
                <a:gd name="T3" fmla="*/ 9 h 101"/>
                <a:gd name="T4" fmla="*/ 72 w 98"/>
                <a:gd name="T5" fmla="*/ 3 h 101"/>
                <a:gd name="T6" fmla="*/ 48 w 98"/>
                <a:gd name="T7" fmla="*/ 0 h 101"/>
                <a:gd name="T8" fmla="*/ 35 w 98"/>
                <a:gd name="T9" fmla="*/ 0 h 101"/>
                <a:gd name="T10" fmla="*/ 17 w 98"/>
                <a:gd name="T11" fmla="*/ 5 h 101"/>
                <a:gd name="T12" fmla="*/ 8 w 98"/>
                <a:gd name="T13" fmla="*/ 14 h 101"/>
                <a:gd name="T14" fmla="*/ 4 w 98"/>
                <a:gd name="T15" fmla="*/ 27 h 101"/>
                <a:gd name="T16" fmla="*/ 6 w 98"/>
                <a:gd name="T17" fmla="*/ 38 h 101"/>
                <a:gd name="T18" fmla="*/ 12 w 98"/>
                <a:gd name="T19" fmla="*/ 45 h 101"/>
                <a:gd name="T20" fmla="*/ 24 w 98"/>
                <a:gd name="T21" fmla="*/ 53 h 101"/>
                <a:gd name="T22" fmla="*/ 46 w 98"/>
                <a:gd name="T23" fmla="*/ 58 h 101"/>
                <a:gd name="T24" fmla="*/ 72 w 98"/>
                <a:gd name="T25" fmla="*/ 62 h 101"/>
                <a:gd name="T26" fmla="*/ 78 w 98"/>
                <a:gd name="T27" fmla="*/ 69 h 101"/>
                <a:gd name="T28" fmla="*/ 76 w 98"/>
                <a:gd name="T29" fmla="*/ 74 h 101"/>
                <a:gd name="T30" fmla="*/ 63 w 98"/>
                <a:gd name="T31" fmla="*/ 78 h 101"/>
                <a:gd name="T32" fmla="*/ 56 w 98"/>
                <a:gd name="T33" fmla="*/ 78 h 101"/>
                <a:gd name="T34" fmla="*/ 34 w 98"/>
                <a:gd name="T35" fmla="*/ 75 h 101"/>
                <a:gd name="T36" fmla="*/ 19 w 98"/>
                <a:gd name="T37" fmla="*/ 64 h 101"/>
                <a:gd name="T38" fmla="*/ 0 w 98"/>
                <a:gd name="T39" fmla="*/ 74 h 101"/>
                <a:gd name="T40" fmla="*/ 17 w 98"/>
                <a:gd name="T41" fmla="*/ 88 h 101"/>
                <a:gd name="T42" fmla="*/ 30 w 98"/>
                <a:gd name="T43" fmla="*/ 93 h 101"/>
                <a:gd name="T44" fmla="*/ 52 w 98"/>
                <a:gd name="T45" fmla="*/ 97 h 101"/>
                <a:gd name="T46" fmla="*/ 67 w 98"/>
                <a:gd name="T47" fmla="*/ 95 h 101"/>
                <a:gd name="T48" fmla="*/ 82 w 98"/>
                <a:gd name="T49" fmla="*/ 91 h 101"/>
                <a:gd name="T50" fmla="*/ 94 w 98"/>
                <a:gd name="T51" fmla="*/ 82 h 101"/>
                <a:gd name="T52" fmla="*/ 100 w 98"/>
                <a:gd name="T53" fmla="*/ 67 h 101"/>
                <a:gd name="T54" fmla="*/ 100 w 98"/>
                <a:gd name="T55" fmla="*/ 58 h 101"/>
                <a:gd name="T56" fmla="*/ 91 w 98"/>
                <a:gd name="T57" fmla="*/ 47 h 101"/>
                <a:gd name="T58" fmla="*/ 69 w 98"/>
                <a:gd name="T59" fmla="*/ 40 h 101"/>
                <a:gd name="T60" fmla="*/ 48 w 98"/>
                <a:gd name="T61" fmla="*/ 36 h 101"/>
                <a:gd name="T62" fmla="*/ 28 w 98"/>
                <a:gd name="T63" fmla="*/ 31 h 101"/>
                <a:gd name="T64" fmla="*/ 26 w 98"/>
                <a:gd name="T65" fmla="*/ 25 h 101"/>
                <a:gd name="T66" fmla="*/ 32 w 98"/>
                <a:gd name="T67" fmla="*/ 20 h 101"/>
                <a:gd name="T68" fmla="*/ 48 w 98"/>
                <a:gd name="T69" fmla="*/ 16 h 101"/>
                <a:gd name="T70" fmla="*/ 63 w 98"/>
                <a:gd name="T71" fmla="*/ 18 h 101"/>
                <a:gd name="T72" fmla="*/ 78 w 98"/>
                <a:gd name="T73" fmla="*/ 25 h 101"/>
                <a:gd name="T74" fmla="*/ 98 w 98"/>
                <a:gd name="T75" fmla="*/ 22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101"/>
                <a:gd name="T116" fmla="*/ 98 w 98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101">
                  <a:moveTo>
                    <a:pt x="96" y="22"/>
                  </a:moveTo>
                  <a:lnTo>
                    <a:pt x="96" y="22"/>
                  </a:lnTo>
                  <a:lnTo>
                    <a:pt x="91" y="14"/>
                  </a:lnTo>
                  <a:lnTo>
                    <a:pt x="85" y="9"/>
                  </a:lnTo>
                  <a:lnTo>
                    <a:pt x="78" y="5"/>
                  </a:lnTo>
                  <a:lnTo>
                    <a:pt x="70" y="3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6" y="1"/>
                  </a:lnTo>
                  <a:lnTo>
                    <a:pt x="17" y="5"/>
                  </a:lnTo>
                  <a:lnTo>
                    <a:pt x="12" y="11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4" y="29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12" y="47"/>
                  </a:lnTo>
                  <a:lnTo>
                    <a:pt x="17" y="51"/>
                  </a:lnTo>
                  <a:lnTo>
                    <a:pt x="24" y="55"/>
                  </a:lnTo>
                  <a:lnTo>
                    <a:pt x="35" y="57"/>
                  </a:lnTo>
                  <a:lnTo>
                    <a:pt x="46" y="60"/>
                  </a:lnTo>
                  <a:lnTo>
                    <a:pt x="70" y="64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74" y="77"/>
                  </a:lnTo>
                  <a:lnTo>
                    <a:pt x="69" y="81"/>
                  </a:lnTo>
                  <a:lnTo>
                    <a:pt x="61" y="82"/>
                  </a:lnTo>
                  <a:lnTo>
                    <a:pt x="54" y="82"/>
                  </a:lnTo>
                  <a:lnTo>
                    <a:pt x="43" y="82"/>
                  </a:lnTo>
                  <a:lnTo>
                    <a:pt x="34" y="79"/>
                  </a:lnTo>
                  <a:lnTo>
                    <a:pt x="24" y="73"/>
                  </a:lnTo>
                  <a:lnTo>
                    <a:pt x="19" y="66"/>
                  </a:lnTo>
                  <a:lnTo>
                    <a:pt x="0" y="77"/>
                  </a:lnTo>
                  <a:lnTo>
                    <a:pt x="6" y="84"/>
                  </a:lnTo>
                  <a:lnTo>
                    <a:pt x="17" y="92"/>
                  </a:lnTo>
                  <a:lnTo>
                    <a:pt x="23" y="95"/>
                  </a:lnTo>
                  <a:lnTo>
                    <a:pt x="30" y="97"/>
                  </a:lnTo>
                  <a:lnTo>
                    <a:pt x="39" y="99"/>
                  </a:lnTo>
                  <a:lnTo>
                    <a:pt x="50" y="101"/>
                  </a:lnTo>
                  <a:lnTo>
                    <a:pt x="65" y="99"/>
                  </a:lnTo>
                  <a:lnTo>
                    <a:pt x="72" y="97"/>
                  </a:lnTo>
                  <a:lnTo>
                    <a:pt x="80" y="95"/>
                  </a:lnTo>
                  <a:lnTo>
                    <a:pt x="87" y="92"/>
                  </a:lnTo>
                  <a:lnTo>
                    <a:pt x="92" y="86"/>
                  </a:lnTo>
                  <a:lnTo>
                    <a:pt x="96" y="79"/>
                  </a:lnTo>
                  <a:lnTo>
                    <a:pt x="98" y="69"/>
                  </a:lnTo>
                  <a:lnTo>
                    <a:pt x="98" y="60"/>
                  </a:lnTo>
                  <a:lnTo>
                    <a:pt x="94" y="55"/>
                  </a:lnTo>
                  <a:lnTo>
                    <a:pt x="89" y="49"/>
                  </a:lnTo>
                  <a:lnTo>
                    <a:pt x="83" y="46"/>
                  </a:lnTo>
                  <a:lnTo>
                    <a:pt x="67" y="42"/>
                  </a:lnTo>
                  <a:lnTo>
                    <a:pt x="48" y="38"/>
                  </a:lnTo>
                  <a:lnTo>
                    <a:pt x="32" y="35"/>
                  </a:lnTo>
                  <a:lnTo>
                    <a:pt x="28" y="33"/>
                  </a:lnTo>
                  <a:lnTo>
                    <a:pt x="26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8"/>
                  </a:lnTo>
                  <a:lnTo>
                    <a:pt x="48" y="16"/>
                  </a:lnTo>
                  <a:lnTo>
                    <a:pt x="61" y="18"/>
                  </a:lnTo>
                  <a:lnTo>
                    <a:pt x="69" y="22"/>
                  </a:lnTo>
                  <a:lnTo>
                    <a:pt x="76" y="27"/>
                  </a:lnTo>
                  <a:lnTo>
                    <a:pt x="78" y="31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3" name="Freeform 86"/>
            <p:cNvSpPr>
              <a:spLocks noEditPoints="1"/>
            </p:cNvSpPr>
            <p:nvPr/>
          </p:nvSpPr>
          <p:spPr bwMode="auto">
            <a:xfrm>
              <a:off x="1140" y="2700"/>
              <a:ext cx="106" cy="99"/>
            </a:xfrm>
            <a:custGeom>
              <a:avLst/>
              <a:gdLst>
                <a:gd name="T0" fmla="*/ 56 w 105"/>
                <a:gd name="T1" fmla="*/ 77 h 101"/>
                <a:gd name="T2" fmla="*/ 39 w 105"/>
                <a:gd name="T3" fmla="*/ 75 h 101"/>
                <a:gd name="T4" fmla="*/ 30 w 105"/>
                <a:gd name="T5" fmla="*/ 71 h 101"/>
                <a:gd name="T6" fmla="*/ 24 w 105"/>
                <a:gd name="T7" fmla="*/ 60 h 101"/>
                <a:gd name="T8" fmla="*/ 22 w 105"/>
                <a:gd name="T9" fmla="*/ 47 h 101"/>
                <a:gd name="T10" fmla="*/ 22 w 105"/>
                <a:gd name="T11" fmla="*/ 40 h 101"/>
                <a:gd name="T12" fmla="*/ 28 w 105"/>
                <a:gd name="T13" fmla="*/ 27 h 101"/>
                <a:gd name="T14" fmla="*/ 35 w 105"/>
                <a:gd name="T15" fmla="*/ 22 h 101"/>
                <a:gd name="T16" fmla="*/ 56 w 105"/>
                <a:gd name="T17" fmla="*/ 18 h 101"/>
                <a:gd name="T18" fmla="*/ 67 w 105"/>
                <a:gd name="T19" fmla="*/ 20 h 101"/>
                <a:gd name="T20" fmla="*/ 76 w 105"/>
                <a:gd name="T21" fmla="*/ 25 h 101"/>
                <a:gd name="T22" fmla="*/ 83 w 105"/>
                <a:gd name="T23" fmla="*/ 33 h 101"/>
                <a:gd name="T24" fmla="*/ 85 w 105"/>
                <a:gd name="T25" fmla="*/ 47 h 101"/>
                <a:gd name="T26" fmla="*/ 85 w 105"/>
                <a:gd name="T27" fmla="*/ 55 h 101"/>
                <a:gd name="T28" fmla="*/ 81 w 105"/>
                <a:gd name="T29" fmla="*/ 66 h 101"/>
                <a:gd name="T30" fmla="*/ 74 w 105"/>
                <a:gd name="T31" fmla="*/ 74 h 101"/>
                <a:gd name="T32" fmla="*/ 61 w 105"/>
                <a:gd name="T33" fmla="*/ 77 h 101"/>
                <a:gd name="T34" fmla="*/ 56 w 105"/>
                <a:gd name="T35" fmla="*/ 77 h 101"/>
                <a:gd name="T36" fmla="*/ 56 w 105"/>
                <a:gd name="T37" fmla="*/ 97 h 101"/>
                <a:gd name="T38" fmla="*/ 74 w 105"/>
                <a:gd name="T39" fmla="*/ 93 h 101"/>
                <a:gd name="T40" fmla="*/ 91 w 105"/>
                <a:gd name="T41" fmla="*/ 86 h 101"/>
                <a:gd name="T42" fmla="*/ 104 w 105"/>
                <a:gd name="T43" fmla="*/ 71 h 101"/>
                <a:gd name="T44" fmla="*/ 107 w 105"/>
                <a:gd name="T45" fmla="*/ 47 h 101"/>
                <a:gd name="T46" fmla="*/ 107 w 105"/>
                <a:gd name="T47" fmla="*/ 38 h 101"/>
                <a:gd name="T48" fmla="*/ 102 w 105"/>
                <a:gd name="T49" fmla="*/ 22 h 101"/>
                <a:gd name="T50" fmla="*/ 89 w 105"/>
                <a:gd name="T51" fmla="*/ 9 h 101"/>
                <a:gd name="T52" fmla="*/ 69 w 105"/>
                <a:gd name="T53" fmla="*/ 0 h 101"/>
                <a:gd name="T54" fmla="*/ 56 w 105"/>
                <a:gd name="T55" fmla="*/ 0 h 101"/>
                <a:gd name="T56" fmla="*/ 28 w 105"/>
                <a:gd name="T57" fmla="*/ 3 h 101"/>
                <a:gd name="T58" fmla="*/ 11 w 105"/>
                <a:gd name="T59" fmla="*/ 14 h 101"/>
                <a:gd name="T60" fmla="*/ 2 w 105"/>
                <a:gd name="T61" fmla="*/ 29 h 101"/>
                <a:gd name="T62" fmla="*/ 0 w 105"/>
                <a:gd name="T63" fmla="*/ 47 h 101"/>
                <a:gd name="T64" fmla="*/ 0 w 105"/>
                <a:gd name="T65" fmla="*/ 60 h 101"/>
                <a:gd name="T66" fmla="*/ 10 w 105"/>
                <a:gd name="T67" fmla="*/ 78 h 101"/>
                <a:gd name="T68" fmla="*/ 24 w 105"/>
                <a:gd name="T69" fmla="*/ 89 h 101"/>
                <a:gd name="T70" fmla="*/ 43 w 105"/>
                <a:gd name="T71" fmla="*/ 95 h 101"/>
                <a:gd name="T72" fmla="*/ 56 w 105"/>
                <a:gd name="T73" fmla="*/ 97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101"/>
                <a:gd name="T113" fmla="*/ 105 w 105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101">
                  <a:moveTo>
                    <a:pt x="54" y="81"/>
                  </a:moveTo>
                  <a:lnTo>
                    <a:pt x="54" y="81"/>
                  </a:lnTo>
                  <a:lnTo>
                    <a:pt x="46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30" y="73"/>
                  </a:lnTo>
                  <a:lnTo>
                    <a:pt x="26" y="68"/>
                  </a:lnTo>
                  <a:lnTo>
                    <a:pt x="24" y="62"/>
                  </a:lnTo>
                  <a:lnTo>
                    <a:pt x="22" y="57"/>
                  </a:lnTo>
                  <a:lnTo>
                    <a:pt x="22" y="49"/>
                  </a:lnTo>
                  <a:lnTo>
                    <a:pt x="22" y="42"/>
                  </a:lnTo>
                  <a:lnTo>
                    <a:pt x="24" y="35"/>
                  </a:lnTo>
                  <a:lnTo>
                    <a:pt x="28" y="29"/>
                  </a:lnTo>
                  <a:lnTo>
                    <a:pt x="32" y="25"/>
                  </a:lnTo>
                  <a:lnTo>
                    <a:pt x="35" y="22"/>
                  </a:lnTo>
                  <a:lnTo>
                    <a:pt x="41" y="20"/>
                  </a:lnTo>
                  <a:lnTo>
                    <a:pt x="54" y="18"/>
                  </a:lnTo>
                  <a:lnTo>
                    <a:pt x="65" y="20"/>
                  </a:lnTo>
                  <a:lnTo>
                    <a:pt x="70" y="22"/>
                  </a:lnTo>
                  <a:lnTo>
                    <a:pt x="74" y="25"/>
                  </a:lnTo>
                  <a:lnTo>
                    <a:pt x="78" y="29"/>
                  </a:lnTo>
                  <a:lnTo>
                    <a:pt x="81" y="35"/>
                  </a:lnTo>
                  <a:lnTo>
                    <a:pt x="83" y="42"/>
                  </a:lnTo>
                  <a:lnTo>
                    <a:pt x="83" y="49"/>
                  </a:lnTo>
                  <a:lnTo>
                    <a:pt x="83" y="57"/>
                  </a:lnTo>
                  <a:lnTo>
                    <a:pt x="81" y="62"/>
                  </a:lnTo>
                  <a:lnTo>
                    <a:pt x="79" y="68"/>
                  </a:lnTo>
                  <a:lnTo>
                    <a:pt x="76" y="73"/>
                  </a:lnTo>
                  <a:lnTo>
                    <a:pt x="72" y="77"/>
                  </a:lnTo>
                  <a:lnTo>
                    <a:pt x="67" y="79"/>
                  </a:lnTo>
                  <a:lnTo>
                    <a:pt x="59" y="81"/>
                  </a:lnTo>
                  <a:lnTo>
                    <a:pt x="54" y="81"/>
                  </a:lnTo>
                  <a:close/>
                  <a:moveTo>
                    <a:pt x="54" y="101"/>
                  </a:moveTo>
                  <a:lnTo>
                    <a:pt x="54" y="101"/>
                  </a:lnTo>
                  <a:lnTo>
                    <a:pt x="63" y="99"/>
                  </a:lnTo>
                  <a:lnTo>
                    <a:pt x="72" y="97"/>
                  </a:lnTo>
                  <a:lnTo>
                    <a:pt x="81" y="93"/>
                  </a:lnTo>
                  <a:lnTo>
                    <a:pt x="89" y="90"/>
                  </a:lnTo>
                  <a:lnTo>
                    <a:pt x="96" y="82"/>
                  </a:lnTo>
                  <a:lnTo>
                    <a:pt x="102" y="73"/>
                  </a:lnTo>
                  <a:lnTo>
                    <a:pt x="105" y="62"/>
                  </a:lnTo>
                  <a:lnTo>
                    <a:pt x="105" y="49"/>
                  </a:lnTo>
                  <a:lnTo>
                    <a:pt x="105" y="40"/>
                  </a:lnTo>
                  <a:lnTo>
                    <a:pt x="103" y="31"/>
                  </a:lnTo>
                  <a:lnTo>
                    <a:pt x="100" y="22"/>
                  </a:lnTo>
                  <a:lnTo>
                    <a:pt x="94" y="14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39" y="0"/>
                  </a:lnTo>
                  <a:lnTo>
                    <a:pt x="28" y="3"/>
                  </a:lnTo>
                  <a:lnTo>
                    <a:pt x="19" y="9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4" y="73"/>
                  </a:lnTo>
                  <a:lnTo>
                    <a:pt x="10" y="82"/>
                  </a:lnTo>
                  <a:lnTo>
                    <a:pt x="17" y="90"/>
                  </a:lnTo>
                  <a:lnTo>
                    <a:pt x="24" y="93"/>
                  </a:lnTo>
                  <a:lnTo>
                    <a:pt x="33" y="97"/>
                  </a:lnTo>
                  <a:lnTo>
                    <a:pt x="43" y="99"/>
                  </a:lnTo>
                  <a:lnTo>
                    <a:pt x="54" y="10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" name="Freeform 87"/>
            <p:cNvSpPr>
              <a:spLocks/>
            </p:cNvSpPr>
            <p:nvPr/>
          </p:nvSpPr>
          <p:spPr bwMode="auto">
            <a:xfrm>
              <a:off x="1272" y="2700"/>
              <a:ext cx="92" cy="99"/>
            </a:xfrm>
            <a:custGeom>
              <a:avLst/>
              <a:gdLst>
                <a:gd name="T0" fmla="*/ 90 w 94"/>
                <a:gd name="T1" fmla="*/ 0 h 100"/>
                <a:gd name="T2" fmla="*/ 69 w 94"/>
                <a:gd name="T3" fmla="*/ 0 h 100"/>
                <a:gd name="T4" fmla="*/ 69 w 94"/>
                <a:gd name="T5" fmla="*/ 65 h 100"/>
                <a:gd name="T6" fmla="*/ 69 w 94"/>
                <a:gd name="T7" fmla="*/ 65 h 100"/>
                <a:gd name="T8" fmla="*/ 66 w 94"/>
                <a:gd name="T9" fmla="*/ 70 h 100"/>
                <a:gd name="T10" fmla="*/ 59 w 94"/>
                <a:gd name="T11" fmla="*/ 74 h 100"/>
                <a:gd name="T12" fmla="*/ 51 w 94"/>
                <a:gd name="T13" fmla="*/ 78 h 100"/>
                <a:gd name="T14" fmla="*/ 40 w 94"/>
                <a:gd name="T15" fmla="*/ 78 h 100"/>
                <a:gd name="T16" fmla="*/ 40 w 94"/>
                <a:gd name="T17" fmla="*/ 78 h 100"/>
                <a:gd name="T18" fmla="*/ 31 w 94"/>
                <a:gd name="T19" fmla="*/ 78 h 100"/>
                <a:gd name="T20" fmla="*/ 27 w 94"/>
                <a:gd name="T21" fmla="*/ 76 h 100"/>
                <a:gd name="T22" fmla="*/ 24 w 94"/>
                <a:gd name="T23" fmla="*/ 72 h 100"/>
                <a:gd name="T24" fmla="*/ 22 w 94"/>
                <a:gd name="T25" fmla="*/ 65 h 100"/>
                <a:gd name="T26" fmla="*/ 22 w 94"/>
                <a:gd name="T27" fmla="*/ 52 h 100"/>
                <a:gd name="T28" fmla="*/ 22 w 94"/>
                <a:gd name="T29" fmla="*/ 0 h 100"/>
                <a:gd name="T30" fmla="*/ 0 w 94"/>
                <a:gd name="T31" fmla="*/ 0 h 100"/>
                <a:gd name="T32" fmla="*/ 0 w 94"/>
                <a:gd name="T33" fmla="*/ 59 h 100"/>
                <a:gd name="T34" fmla="*/ 0 w 94"/>
                <a:gd name="T35" fmla="*/ 59 h 100"/>
                <a:gd name="T36" fmla="*/ 0 w 94"/>
                <a:gd name="T37" fmla="*/ 70 h 100"/>
                <a:gd name="T38" fmla="*/ 4 w 94"/>
                <a:gd name="T39" fmla="*/ 78 h 100"/>
                <a:gd name="T40" fmla="*/ 5 w 94"/>
                <a:gd name="T41" fmla="*/ 85 h 100"/>
                <a:gd name="T42" fmla="*/ 11 w 94"/>
                <a:gd name="T43" fmla="*/ 89 h 100"/>
                <a:gd name="T44" fmla="*/ 17 w 94"/>
                <a:gd name="T45" fmla="*/ 92 h 100"/>
                <a:gd name="T46" fmla="*/ 22 w 94"/>
                <a:gd name="T47" fmla="*/ 96 h 100"/>
                <a:gd name="T48" fmla="*/ 35 w 94"/>
                <a:gd name="T49" fmla="*/ 98 h 100"/>
                <a:gd name="T50" fmla="*/ 35 w 94"/>
                <a:gd name="T51" fmla="*/ 98 h 100"/>
                <a:gd name="T52" fmla="*/ 48 w 94"/>
                <a:gd name="T53" fmla="*/ 96 h 100"/>
                <a:gd name="T54" fmla="*/ 57 w 94"/>
                <a:gd name="T55" fmla="*/ 92 h 100"/>
                <a:gd name="T56" fmla="*/ 64 w 94"/>
                <a:gd name="T57" fmla="*/ 87 h 100"/>
                <a:gd name="T58" fmla="*/ 69 w 94"/>
                <a:gd name="T59" fmla="*/ 81 h 100"/>
                <a:gd name="T60" fmla="*/ 69 w 94"/>
                <a:gd name="T61" fmla="*/ 94 h 100"/>
                <a:gd name="T62" fmla="*/ 90 w 94"/>
                <a:gd name="T63" fmla="*/ 94 h 100"/>
                <a:gd name="T64" fmla="*/ 90 w 94"/>
                <a:gd name="T65" fmla="*/ 0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100"/>
                <a:gd name="T101" fmla="*/ 94 w 94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100">
                  <a:moveTo>
                    <a:pt x="94" y="0"/>
                  </a:moveTo>
                  <a:lnTo>
                    <a:pt x="72" y="0"/>
                  </a:lnTo>
                  <a:lnTo>
                    <a:pt x="72" y="67"/>
                  </a:lnTo>
                  <a:lnTo>
                    <a:pt x="68" y="72"/>
                  </a:lnTo>
                  <a:lnTo>
                    <a:pt x="61" y="76"/>
                  </a:lnTo>
                  <a:lnTo>
                    <a:pt x="53" y="80"/>
                  </a:lnTo>
                  <a:lnTo>
                    <a:pt x="42" y="80"/>
                  </a:lnTo>
                  <a:lnTo>
                    <a:pt x="33" y="80"/>
                  </a:lnTo>
                  <a:lnTo>
                    <a:pt x="29" y="78"/>
                  </a:lnTo>
                  <a:lnTo>
                    <a:pt x="26" y="74"/>
                  </a:lnTo>
                  <a:lnTo>
                    <a:pt x="22" y="67"/>
                  </a:lnTo>
                  <a:lnTo>
                    <a:pt x="22" y="5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4" y="80"/>
                  </a:lnTo>
                  <a:lnTo>
                    <a:pt x="5" y="87"/>
                  </a:lnTo>
                  <a:lnTo>
                    <a:pt x="11" y="91"/>
                  </a:lnTo>
                  <a:lnTo>
                    <a:pt x="17" y="94"/>
                  </a:lnTo>
                  <a:lnTo>
                    <a:pt x="22" y="98"/>
                  </a:lnTo>
                  <a:lnTo>
                    <a:pt x="37" y="100"/>
                  </a:lnTo>
                  <a:lnTo>
                    <a:pt x="50" y="98"/>
                  </a:lnTo>
                  <a:lnTo>
                    <a:pt x="59" y="94"/>
                  </a:lnTo>
                  <a:lnTo>
                    <a:pt x="66" y="89"/>
                  </a:lnTo>
                  <a:lnTo>
                    <a:pt x="72" y="83"/>
                  </a:lnTo>
                  <a:lnTo>
                    <a:pt x="72" y="96"/>
                  </a:lnTo>
                  <a:lnTo>
                    <a:pt x="94" y="9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" name="Freeform 88"/>
            <p:cNvSpPr>
              <a:spLocks/>
            </p:cNvSpPr>
            <p:nvPr/>
          </p:nvSpPr>
          <p:spPr bwMode="auto">
            <a:xfrm>
              <a:off x="1396" y="2700"/>
              <a:ext cx="62" cy="95"/>
            </a:xfrm>
            <a:custGeom>
              <a:avLst/>
              <a:gdLst>
                <a:gd name="T0" fmla="*/ 0 w 63"/>
                <a:gd name="T1" fmla="*/ 93 h 97"/>
                <a:gd name="T2" fmla="*/ 22 w 63"/>
                <a:gd name="T3" fmla="*/ 93 h 97"/>
                <a:gd name="T4" fmla="*/ 22 w 63"/>
                <a:gd name="T5" fmla="*/ 45 h 97"/>
                <a:gd name="T6" fmla="*/ 22 w 63"/>
                <a:gd name="T7" fmla="*/ 45 h 97"/>
                <a:gd name="T8" fmla="*/ 22 w 63"/>
                <a:gd name="T9" fmla="*/ 38 h 97"/>
                <a:gd name="T10" fmla="*/ 26 w 63"/>
                <a:gd name="T11" fmla="*/ 29 h 97"/>
                <a:gd name="T12" fmla="*/ 29 w 63"/>
                <a:gd name="T13" fmla="*/ 25 h 97"/>
                <a:gd name="T14" fmla="*/ 31 w 63"/>
                <a:gd name="T15" fmla="*/ 24 h 97"/>
                <a:gd name="T16" fmla="*/ 39 w 63"/>
                <a:gd name="T17" fmla="*/ 22 h 97"/>
                <a:gd name="T18" fmla="*/ 48 w 63"/>
                <a:gd name="T19" fmla="*/ 22 h 97"/>
                <a:gd name="T20" fmla="*/ 48 w 63"/>
                <a:gd name="T21" fmla="*/ 22 h 97"/>
                <a:gd name="T22" fmla="*/ 57 w 63"/>
                <a:gd name="T23" fmla="*/ 22 h 97"/>
                <a:gd name="T24" fmla="*/ 61 w 63"/>
                <a:gd name="T25" fmla="*/ 24 h 97"/>
                <a:gd name="T26" fmla="*/ 61 w 63"/>
                <a:gd name="T27" fmla="*/ 0 h 97"/>
                <a:gd name="T28" fmla="*/ 61 w 63"/>
                <a:gd name="T29" fmla="*/ 0 h 97"/>
                <a:gd name="T30" fmla="*/ 53 w 63"/>
                <a:gd name="T31" fmla="*/ 0 h 97"/>
                <a:gd name="T32" fmla="*/ 53 w 63"/>
                <a:gd name="T33" fmla="*/ 0 h 97"/>
                <a:gd name="T34" fmla="*/ 40 w 63"/>
                <a:gd name="T35" fmla="*/ 1 h 97"/>
                <a:gd name="T36" fmla="*/ 31 w 63"/>
                <a:gd name="T37" fmla="*/ 5 h 97"/>
                <a:gd name="T38" fmla="*/ 28 w 63"/>
                <a:gd name="T39" fmla="*/ 11 h 97"/>
                <a:gd name="T40" fmla="*/ 22 w 63"/>
                <a:gd name="T41" fmla="*/ 16 h 97"/>
                <a:gd name="T42" fmla="*/ 22 w 63"/>
                <a:gd name="T43" fmla="*/ 16 h 97"/>
                <a:gd name="T44" fmla="*/ 22 w 63"/>
                <a:gd name="T45" fmla="*/ 1 h 97"/>
                <a:gd name="T46" fmla="*/ 0 w 63"/>
                <a:gd name="T47" fmla="*/ 1 h 97"/>
                <a:gd name="T48" fmla="*/ 0 w 63"/>
                <a:gd name="T49" fmla="*/ 93 h 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97"/>
                <a:gd name="T77" fmla="*/ 63 w 63"/>
                <a:gd name="T78" fmla="*/ 97 h 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97">
                  <a:moveTo>
                    <a:pt x="0" y="97"/>
                  </a:moveTo>
                  <a:lnTo>
                    <a:pt x="22" y="97"/>
                  </a:lnTo>
                  <a:lnTo>
                    <a:pt x="22" y="47"/>
                  </a:lnTo>
                  <a:lnTo>
                    <a:pt x="22" y="40"/>
                  </a:lnTo>
                  <a:lnTo>
                    <a:pt x="26" y="31"/>
                  </a:lnTo>
                  <a:lnTo>
                    <a:pt x="29" y="27"/>
                  </a:lnTo>
                  <a:lnTo>
                    <a:pt x="33" y="24"/>
                  </a:lnTo>
                  <a:lnTo>
                    <a:pt x="41" y="22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42" y="1"/>
                  </a:lnTo>
                  <a:lnTo>
                    <a:pt x="33" y="5"/>
                  </a:lnTo>
                  <a:lnTo>
                    <a:pt x="28" y="11"/>
                  </a:lnTo>
                  <a:lnTo>
                    <a:pt x="22" y="16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" name="Freeform 89"/>
            <p:cNvSpPr>
              <a:spLocks/>
            </p:cNvSpPr>
            <p:nvPr/>
          </p:nvSpPr>
          <p:spPr bwMode="auto">
            <a:xfrm>
              <a:off x="1473" y="2700"/>
              <a:ext cx="110" cy="99"/>
            </a:xfrm>
            <a:custGeom>
              <a:avLst/>
              <a:gdLst>
                <a:gd name="T0" fmla="*/ 113 w 107"/>
                <a:gd name="T1" fmla="*/ 62 h 101"/>
                <a:gd name="T2" fmla="*/ 104 w 107"/>
                <a:gd name="T3" fmla="*/ 77 h 101"/>
                <a:gd name="T4" fmla="*/ 91 w 107"/>
                <a:gd name="T5" fmla="*/ 88 h 101"/>
                <a:gd name="T6" fmla="*/ 72 w 107"/>
                <a:gd name="T7" fmla="*/ 95 h 101"/>
                <a:gd name="T8" fmla="*/ 59 w 107"/>
                <a:gd name="T9" fmla="*/ 97 h 101"/>
                <a:gd name="T10" fmla="*/ 35 w 107"/>
                <a:gd name="T11" fmla="*/ 93 h 101"/>
                <a:gd name="T12" fmla="*/ 17 w 107"/>
                <a:gd name="T13" fmla="*/ 84 h 101"/>
                <a:gd name="T14" fmla="*/ 4 w 107"/>
                <a:gd name="T15" fmla="*/ 69 h 101"/>
                <a:gd name="T16" fmla="*/ 0 w 107"/>
                <a:gd name="T17" fmla="*/ 45 h 101"/>
                <a:gd name="T18" fmla="*/ 2 w 107"/>
                <a:gd name="T19" fmla="*/ 36 h 101"/>
                <a:gd name="T20" fmla="*/ 8 w 107"/>
                <a:gd name="T21" fmla="*/ 22 h 101"/>
                <a:gd name="T22" fmla="*/ 24 w 107"/>
                <a:gd name="T23" fmla="*/ 7 h 101"/>
                <a:gd name="T24" fmla="*/ 44 w 107"/>
                <a:gd name="T25" fmla="*/ 0 h 101"/>
                <a:gd name="T26" fmla="*/ 56 w 107"/>
                <a:gd name="T27" fmla="*/ 0 h 101"/>
                <a:gd name="T28" fmla="*/ 80 w 107"/>
                <a:gd name="T29" fmla="*/ 1 h 101"/>
                <a:gd name="T30" fmla="*/ 98 w 107"/>
                <a:gd name="T31" fmla="*/ 11 h 101"/>
                <a:gd name="T32" fmla="*/ 107 w 107"/>
                <a:gd name="T33" fmla="*/ 22 h 101"/>
                <a:gd name="T34" fmla="*/ 111 w 107"/>
                <a:gd name="T35" fmla="*/ 33 h 101"/>
                <a:gd name="T36" fmla="*/ 87 w 107"/>
                <a:gd name="T37" fmla="*/ 33 h 101"/>
                <a:gd name="T38" fmla="*/ 78 w 107"/>
                <a:gd name="T39" fmla="*/ 24 h 101"/>
                <a:gd name="T40" fmla="*/ 59 w 107"/>
                <a:gd name="T41" fmla="*/ 18 h 101"/>
                <a:gd name="T42" fmla="*/ 50 w 107"/>
                <a:gd name="T43" fmla="*/ 18 h 101"/>
                <a:gd name="T44" fmla="*/ 37 w 107"/>
                <a:gd name="T45" fmla="*/ 24 h 101"/>
                <a:gd name="T46" fmla="*/ 30 w 107"/>
                <a:gd name="T47" fmla="*/ 29 h 101"/>
                <a:gd name="T48" fmla="*/ 24 w 107"/>
                <a:gd name="T49" fmla="*/ 45 h 101"/>
                <a:gd name="T50" fmla="*/ 26 w 107"/>
                <a:gd name="T51" fmla="*/ 58 h 101"/>
                <a:gd name="T52" fmla="*/ 32 w 107"/>
                <a:gd name="T53" fmla="*/ 69 h 101"/>
                <a:gd name="T54" fmla="*/ 41 w 107"/>
                <a:gd name="T55" fmla="*/ 75 h 101"/>
                <a:gd name="T56" fmla="*/ 56 w 107"/>
                <a:gd name="T57" fmla="*/ 77 h 101"/>
                <a:gd name="T58" fmla="*/ 70 w 107"/>
                <a:gd name="T59" fmla="*/ 77 h 101"/>
                <a:gd name="T60" fmla="*/ 85 w 107"/>
                <a:gd name="T61" fmla="*/ 67 h 101"/>
                <a:gd name="T62" fmla="*/ 113 w 107"/>
                <a:gd name="T63" fmla="*/ 62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101"/>
                <a:gd name="T98" fmla="*/ 107 w 107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101">
                  <a:moveTo>
                    <a:pt x="107" y="64"/>
                  </a:moveTo>
                  <a:lnTo>
                    <a:pt x="107" y="64"/>
                  </a:lnTo>
                  <a:lnTo>
                    <a:pt x="101" y="75"/>
                  </a:lnTo>
                  <a:lnTo>
                    <a:pt x="98" y="81"/>
                  </a:lnTo>
                  <a:lnTo>
                    <a:pt x="92" y="86"/>
                  </a:lnTo>
                  <a:lnTo>
                    <a:pt x="87" y="92"/>
                  </a:lnTo>
                  <a:lnTo>
                    <a:pt x="77" y="97"/>
                  </a:lnTo>
                  <a:lnTo>
                    <a:pt x="68" y="99"/>
                  </a:lnTo>
                  <a:lnTo>
                    <a:pt x="55" y="101"/>
                  </a:lnTo>
                  <a:lnTo>
                    <a:pt x="44" y="99"/>
                  </a:lnTo>
                  <a:lnTo>
                    <a:pt x="33" y="97"/>
                  </a:lnTo>
                  <a:lnTo>
                    <a:pt x="24" y="93"/>
                  </a:lnTo>
                  <a:lnTo>
                    <a:pt x="17" y="88"/>
                  </a:lnTo>
                  <a:lnTo>
                    <a:pt x="9" y="81"/>
                  </a:lnTo>
                  <a:lnTo>
                    <a:pt x="4" y="71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31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76" y="1"/>
                  </a:lnTo>
                  <a:lnTo>
                    <a:pt x="85" y="5"/>
                  </a:lnTo>
                  <a:lnTo>
                    <a:pt x="92" y="11"/>
                  </a:lnTo>
                  <a:lnTo>
                    <a:pt x="98" y="16"/>
                  </a:lnTo>
                  <a:lnTo>
                    <a:pt x="101" y="22"/>
                  </a:lnTo>
                  <a:lnTo>
                    <a:pt x="103" y="29"/>
                  </a:lnTo>
                  <a:lnTo>
                    <a:pt x="105" y="35"/>
                  </a:lnTo>
                  <a:lnTo>
                    <a:pt x="83" y="35"/>
                  </a:lnTo>
                  <a:lnTo>
                    <a:pt x="79" y="29"/>
                  </a:lnTo>
                  <a:lnTo>
                    <a:pt x="74" y="24"/>
                  </a:lnTo>
                  <a:lnTo>
                    <a:pt x="66" y="20"/>
                  </a:lnTo>
                  <a:lnTo>
                    <a:pt x="55" y="18"/>
                  </a:lnTo>
                  <a:lnTo>
                    <a:pt x="48" y="18"/>
                  </a:lnTo>
                  <a:lnTo>
                    <a:pt x="41" y="20"/>
                  </a:lnTo>
                  <a:lnTo>
                    <a:pt x="35" y="24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4" y="36"/>
                  </a:lnTo>
                  <a:lnTo>
                    <a:pt x="22" y="47"/>
                  </a:lnTo>
                  <a:lnTo>
                    <a:pt x="24" y="60"/>
                  </a:lnTo>
                  <a:lnTo>
                    <a:pt x="26" y="66"/>
                  </a:lnTo>
                  <a:lnTo>
                    <a:pt x="30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6" y="81"/>
                  </a:lnTo>
                  <a:lnTo>
                    <a:pt x="53" y="81"/>
                  </a:lnTo>
                  <a:lnTo>
                    <a:pt x="66" y="81"/>
                  </a:lnTo>
                  <a:lnTo>
                    <a:pt x="76" y="75"/>
                  </a:lnTo>
                  <a:lnTo>
                    <a:pt x="81" y="69"/>
                  </a:lnTo>
                  <a:lnTo>
                    <a:pt x="83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" name="Freeform 90"/>
            <p:cNvSpPr>
              <a:spLocks noEditPoints="1"/>
            </p:cNvSpPr>
            <p:nvPr/>
          </p:nvSpPr>
          <p:spPr bwMode="auto">
            <a:xfrm>
              <a:off x="1602" y="2700"/>
              <a:ext cx="103" cy="99"/>
            </a:xfrm>
            <a:custGeom>
              <a:avLst/>
              <a:gdLst>
                <a:gd name="T0" fmla="*/ 76 w 105"/>
                <a:gd name="T1" fmla="*/ 66 h 101"/>
                <a:gd name="T2" fmla="*/ 76 w 105"/>
                <a:gd name="T3" fmla="*/ 66 h 101"/>
                <a:gd name="T4" fmla="*/ 75 w 105"/>
                <a:gd name="T5" fmla="*/ 71 h 101"/>
                <a:gd name="T6" fmla="*/ 70 w 105"/>
                <a:gd name="T7" fmla="*/ 75 h 101"/>
                <a:gd name="T8" fmla="*/ 61 w 105"/>
                <a:gd name="T9" fmla="*/ 77 h 101"/>
                <a:gd name="T10" fmla="*/ 52 w 105"/>
                <a:gd name="T11" fmla="*/ 78 h 101"/>
                <a:gd name="T12" fmla="*/ 52 w 105"/>
                <a:gd name="T13" fmla="*/ 78 h 101"/>
                <a:gd name="T14" fmla="*/ 42 w 105"/>
                <a:gd name="T15" fmla="*/ 77 h 101"/>
                <a:gd name="T16" fmla="*/ 37 w 105"/>
                <a:gd name="T17" fmla="*/ 75 h 101"/>
                <a:gd name="T18" fmla="*/ 31 w 105"/>
                <a:gd name="T19" fmla="*/ 73 h 101"/>
                <a:gd name="T20" fmla="*/ 26 w 105"/>
                <a:gd name="T21" fmla="*/ 69 h 101"/>
                <a:gd name="T22" fmla="*/ 24 w 105"/>
                <a:gd name="T23" fmla="*/ 60 h 101"/>
                <a:gd name="T24" fmla="*/ 22 w 105"/>
                <a:gd name="T25" fmla="*/ 53 h 101"/>
                <a:gd name="T26" fmla="*/ 101 w 105"/>
                <a:gd name="T27" fmla="*/ 53 h 101"/>
                <a:gd name="T28" fmla="*/ 101 w 105"/>
                <a:gd name="T29" fmla="*/ 53 h 101"/>
                <a:gd name="T30" fmla="*/ 101 w 105"/>
                <a:gd name="T31" fmla="*/ 42 h 101"/>
                <a:gd name="T32" fmla="*/ 99 w 105"/>
                <a:gd name="T33" fmla="*/ 31 h 101"/>
                <a:gd name="T34" fmla="*/ 96 w 105"/>
                <a:gd name="T35" fmla="*/ 24 h 101"/>
                <a:gd name="T36" fmla="*/ 88 w 105"/>
                <a:gd name="T37" fmla="*/ 14 h 101"/>
                <a:gd name="T38" fmla="*/ 81 w 105"/>
                <a:gd name="T39" fmla="*/ 9 h 101"/>
                <a:gd name="T40" fmla="*/ 74 w 105"/>
                <a:gd name="T41" fmla="*/ 3 h 101"/>
                <a:gd name="T42" fmla="*/ 64 w 105"/>
                <a:gd name="T43" fmla="*/ 0 h 101"/>
                <a:gd name="T44" fmla="*/ 52 w 105"/>
                <a:gd name="T45" fmla="*/ 0 h 101"/>
                <a:gd name="T46" fmla="*/ 52 w 105"/>
                <a:gd name="T47" fmla="*/ 0 h 101"/>
                <a:gd name="T48" fmla="*/ 39 w 105"/>
                <a:gd name="T49" fmla="*/ 0 h 101"/>
                <a:gd name="T50" fmla="*/ 28 w 105"/>
                <a:gd name="T51" fmla="*/ 3 h 101"/>
                <a:gd name="T52" fmla="*/ 20 w 105"/>
                <a:gd name="T53" fmla="*/ 7 h 101"/>
                <a:gd name="T54" fmla="*/ 13 w 105"/>
                <a:gd name="T55" fmla="*/ 14 h 101"/>
                <a:gd name="T56" fmla="*/ 8 w 105"/>
                <a:gd name="T57" fmla="*/ 22 h 101"/>
                <a:gd name="T58" fmla="*/ 4 w 105"/>
                <a:gd name="T59" fmla="*/ 29 h 101"/>
                <a:gd name="T60" fmla="*/ 2 w 105"/>
                <a:gd name="T61" fmla="*/ 38 h 101"/>
                <a:gd name="T62" fmla="*/ 0 w 105"/>
                <a:gd name="T63" fmla="*/ 47 h 101"/>
                <a:gd name="T64" fmla="*/ 0 w 105"/>
                <a:gd name="T65" fmla="*/ 47 h 101"/>
                <a:gd name="T66" fmla="*/ 2 w 105"/>
                <a:gd name="T67" fmla="*/ 58 h 101"/>
                <a:gd name="T68" fmla="*/ 4 w 105"/>
                <a:gd name="T69" fmla="*/ 67 h 101"/>
                <a:gd name="T70" fmla="*/ 9 w 105"/>
                <a:gd name="T71" fmla="*/ 75 h 101"/>
                <a:gd name="T72" fmla="*/ 15 w 105"/>
                <a:gd name="T73" fmla="*/ 82 h 101"/>
                <a:gd name="T74" fmla="*/ 22 w 105"/>
                <a:gd name="T75" fmla="*/ 88 h 101"/>
                <a:gd name="T76" fmla="*/ 30 w 105"/>
                <a:gd name="T77" fmla="*/ 93 h 101"/>
                <a:gd name="T78" fmla="*/ 41 w 105"/>
                <a:gd name="T79" fmla="*/ 95 h 101"/>
                <a:gd name="T80" fmla="*/ 53 w 105"/>
                <a:gd name="T81" fmla="*/ 97 h 101"/>
                <a:gd name="T82" fmla="*/ 53 w 105"/>
                <a:gd name="T83" fmla="*/ 97 h 101"/>
                <a:gd name="T84" fmla="*/ 64 w 105"/>
                <a:gd name="T85" fmla="*/ 95 h 101"/>
                <a:gd name="T86" fmla="*/ 75 w 105"/>
                <a:gd name="T87" fmla="*/ 93 h 101"/>
                <a:gd name="T88" fmla="*/ 81 w 105"/>
                <a:gd name="T89" fmla="*/ 88 h 101"/>
                <a:gd name="T90" fmla="*/ 88 w 105"/>
                <a:gd name="T91" fmla="*/ 84 h 101"/>
                <a:gd name="T92" fmla="*/ 94 w 105"/>
                <a:gd name="T93" fmla="*/ 78 h 101"/>
                <a:gd name="T94" fmla="*/ 97 w 105"/>
                <a:gd name="T95" fmla="*/ 74 h 101"/>
                <a:gd name="T96" fmla="*/ 101 w 105"/>
                <a:gd name="T97" fmla="*/ 66 h 101"/>
                <a:gd name="T98" fmla="*/ 76 w 105"/>
                <a:gd name="T99" fmla="*/ 66 h 101"/>
                <a:gd name="T100" fmla="*/ 24 w 105"/>
                <a:gd name="T101" fmla="*/ 36 h 101"/>
                <a:gd name="T102" fmla="*/ 24 w 105"/>
                <a:gd name="T103" fmla="*/ 36 h 101"/>
                <a:gd name="T104" fmla="*/ 26 w 105"/>
                <a:gd name="T105" fmla="*/ 31 h 101"/>
                <a:gd name="T106" fmla="*/ 26 w 105"/>
                <a:gd name="T107" fmla="*/ 25 h 101"/>
                <a:gd name="T108" fmla="*/ 33 w 105"/>
                <a:gd name="T109" fmla="*/ 22 h 101"/>
                <a:gd name="T110" fmla="*/ 42 w 105"/>
                <a:gd name="T111" fmla="*/ 18 h 101"/>
                <a:gd name="T112" fmla="*/ 52 w 105"/>
                <a:gd name="T113" fmla="*/ 16 h 101"/>
                <a:gd name="T114" fmla="*/ 52 w 105"/>
                <a:gd name="T115" fmla="*/ 16 h 101"/>
                <a:gd name="T116" fmla="*/ 61 w 105"/>
                <a:gd name="T117" fmla="*/ 18 h 101"/>
                <a:gd name="T118" fmla="*/ 70 w 105"/>
                <a:gd name="T119" fmla="*/ 22 h 101"/>
                <a:gd name="T120" fmla="*/ 76 w 105"/>
                <a:gd name="T121" fmla="*/ 27 h 101"/>
                <a:gd name="T122" fmla="*/ 79 w 105"/>
                <a:gd name="T123" fmla="*/ 36 h 101"/>
                <a:gd name="T124" fmla="*/ 24 w 105"/>
                <a:gd name="T125" fmla="*/ 3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01"/>
                <a:gd name="T191" fmla="*/ 105 w 105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01">
                  <a:moveTo>
                    <a:pt x="79" y="68"/>
                  </a:moveTo>
                  <a:lnTo>
                    <a:pt x="79" y="68"/>
                  </a:lnTo>
                  <a:lnTo>
                    <a:pt x="77" y="73"/>
                  </a:lnTo>
                  <a:lnTo>
                    <a:pt x="72" y="79"/>
                  </a:lnTo>
                  <a:lnTo>
                    <a:pt x="63" y="81"/>
                  </a:lnTo>
                  <a:lnTo>
                    <a:pt x="54" y="82"/>
                  </a:lnTo>
                  <a:lnTo>
                    <a:pt x="44" y="81"/>
                  </a:lnTo>
                  <a:lnTo>
                    <a:pt x="39" y="79"/>
                  </a:lnTo>
                  <a:lnTo>
                    <a:pt x="33" y="75"/>
                  </a:lnTo>
                  <a:lnTo>
                    <a:pt x="28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5" y="55"/>
                  </a:lnTo>
                  <a:lnTo>
                    <a:pt x="105" y="44"/>
                  </a:lnTo>
                  <a:lnTo>
                    <a:pt x="103" y="33"/>
                  </a:lnTo>
                  <a:lnTo>
                    <a:pt x="100" y="24"/>
                  </a:lnTo>
                  <a:lnTo>
                    <a:pt x="92" y="14"/>
                  </a:lnTo>
                  <a:lnTo>
                    <a:pt x="85" y="9"/>
                  </a:lnTo>
                  <a:lnTo>
                    <a:pt x="76" y="3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0" y="7"/>
                  </a:lnTo>
                  <a:lnTo>
                    <a:pt x="13" y="14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9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2" y="97"/>
                  </a:lnTo>
                  <a:lnTo>
                    <a:pt x="43" y="99"/>
                  </a:lnTo>
                  <a:lnTo>
                    <a:pt x="55" y="101"/>
                  </a:lnTo>
                  <a:lnTo>
                    <a:pt x="66" y="99"/>
                  </a:lnTo>
                  <a:lnTo>
                    <a:pt x="77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8" y="82"/>
                  </a:lnTo>
                  <a:lnTo>
                    <a:pt x="101" y="77"/>
                  </a:lnTo>
                  <a:lnTo>
                    <a:pt x="105" y="68"/>
                  </a:lnTo>
                  <a:lnTo>
                    <a:pt x="79" y="6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4" y="18"/>
                  </a:lnTo>
                  <a:lnTo>
                    <a:pt x="54" y="16"/>
                  </a:lnTo>
                  <a:lnTo>
                    <a:pt x="63" y="18"/>
                  </a:lnTo>
                  <a:lnTo>
                    <a:pt x="72" y="22"/>
                  </a:lnTo>
                  <a:lnTo>
                    <a:pt x="79" y="29"/>
                  </a:lnTo>
                  <a:lnTo>
                    <a:pt x="83" y="38"/>
                  </a:lnTo>
                  <a:lnTo>
                    <a:pt x="24" y="3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" name="Freeform 91"/>
            <p:cNvSpPr>
              <a:spLocks noEditPoints="1"/>
            </p:cNvSpPr>
            <p:nvPr/>
          </p:nvSpPr>
          <p:spPr bwMode="auto">
            <a:xfrm>
              <a:off x="1796" y="2667"/>
              <a:ext cx="110" cy="132"/>
            </a:xfrm>
            <a:custGeom>
              <a:avLst/>
              <a:gdLst>
                <a:gd name="T0" fmla="*/ 87 w 111"/>
                <a:gd name="T1" fmla="*/ 98 h 133"/>
                <a:gd name="T2" fmla="*/ 87 w 111"/>
                <a:gd name="T3" fmla="*/ 98 h 133"/>
                <a:gd name="T4" fmla="*/ 72 w 111"/>
                <a:gd name="T5" fmla="*/ 107 h 133"/>
                <a:gd name="T6" fmla="*/ 64 w 111"/>
                <a:gd name="T7" fmla="*/ 111 h 133"/>
                <a:gd name="T8" fmla="*/ 55 w 111"/>
                <a:gd name="T9" fmla="*/ 111 h 133"/>
                <a:gd name="T10" fmla="*/ 55 w 111"/>
                <a:gd name="T11" fmla="*/ 111 h 133"/>
                <a:gd name="T12" fmla="*/ 44 w 111"/>
                <a:gd name="T13" fmla="*/ 109 h 133"/>
                <a:gd name="T14" fmla="*/ 39 w 111"/>
                <a:gd name="T15" fmla="*/ 107 h 133"/>
                <a:gd name="T16" fmla="*/ 33 w 111"/>
                <a:gd name="T17" fmla="*/ 103 h 133"/>
                <a:gd name="T18" fmla="*/ 30 w 111"/>
                <a:gd name="T19" fmla="*/ 99 h 133"/>
                <a:gd name="T20" fmla="*/ 26 w 111"/>
                <a:gd name="T21" fmla="*/ 94 h 133"/>
                <a:gd name="T22" fmla="*/ 24 w 111"/>
                <a:gd name="T23" fmla="*/ 87 h 133"/>
                <a:gd name="T24" fmla="*/ 24 w 111"/>
                <a:gd name="T25" fmla="*/ 79 h 133"/>
                <a:gd name="T26" fmla="*/ 24 w 111"/>
                <a:gd name="T27" fmla="*/ 79 h 133"/>
                <a:gd name="T28" fmla="*/ 24 w 111"/>
                <a:gd name="T29" fmla="*/ 72 h 133"/>
                <a:gd name="T30" fmla="*/ 26 w 111"/>
                <a:gd name="T31" fmla="*/ 66 h 133"/>
                <a:gd name="T32" fmla="*/ 30 w 111"/>
                <a:gd name="T33" fmla="*/ 63 h 133"/>
                <a:gd name="T34" fmla="*/ 33 w 111"/>
                <a:gd name="T35" fmla="*/ 57 h 133"/>
                <a:gd name="T36" fmla="*/ 39 w 111"/>
                <a:gd name="T37" fmla="*/ 54 h 133"/>
                <a:gd name="T38" fmla="*/ 44 w 111"/>
                <a:gd name="T39" fmla="*/ 52 h 133"/>
                <a:gd name="T40" fmla="*/ 55 w 111"/>
                <a:gd name="T41" fmla="*/ 50 h 133"/>
                <a:gd name="T42" fmla="*/ 55 w 111"/>
                <a:gd name="T43" fmla="*/ 50 h 133"/>
                <a:gd name="T44" fmla="*/ 64 w 111"/>
                <a:gd name="T45" fmla="*/ 52 h 133"/>
                <a:gd name="T46" fmla="*/ 74 w 111"/>
                <a:gd name="T47" fmla="*/ 54 h 133"/>
                <a:gd name="T48" fmla="*/ 81 w 111"/>
                <a:gd name="T49" fmla="*/ 59 h 133"/>
                <a:gd name="T50" fmla="*/ 87 w 111"/>
                <a:gd name="T51" fmla="*/ 63 h 133"/>
                <a:gd name="T52" fmla="*/ 87 w 111"/>
                <a:gd name="T53" fmla="*/ 98 h 133"/>
                <a:gd name="T54" fmla="*/ 87 w 111"/>
                <a:gd name="T55" fmla="*/ 127 h 133"/>
                <a:gd name="T56" fmla="*/ 109 w 111"/>
                <a:gd name="T57" fmla="*/ 127 h 133"/>
                <a:gd name="T58" fmla="*/ 109 w 111"/>
                <a:gd name="T59" fmla="*/ 0 h 133"/>
                <a:gd name="T60" fmla="*/ 87 w 111"/>
                <a:gd name="T61" fmla="*/ 0 h 133"/>
                <a:gd name="T62" fmla="*/ 87 w 111"/>
                <a:gd name="T63" fmla="*/ 44 h 133"/>
                <a:gd name="T64" fmla="*/ 87 w 111"/>
                <a:gd name="T65" fmla="*/ 44 h 133"/>
                <a:gd name="T66" fmla="*/ 79 w 111"/>
                <a:gd name="T67" fmla="*/ 39 h 133"/>
                <a:gd name="T68" fmla="*/ 72 w 111"/>
                <a:gd name="T69" fmla="*/ 35 h 133"/>
                <a:gd name="T70" fmla="*/ 63 w 111"/>
                <a:gd name="T71" fmla="*/ 32 h 133"/>
                <a:gd name="T72" fmla="*/ 52 w 111"/>
                <a:gd name="T73" fmla="*/ 32 h 133"/>
                <a:gd name="T74" fmla="*/ 52 w 111"/>
                <a:gd name="T75" fmla="*/ 32 h 133"/>
                <a:gd name="T76" fmla="*/ 41 w 111"/>
                <a:gd name="T77" fmla="*/ 32 h 133"/>
                <a:gd name="T78" fmla="*/ 31 w 111"/>
                <a:gd name="T79" fmla="*/ 35 h 133"/>
                <a:gd name="T80" fmla="*/ 22 w 111"/>
                <a:gd name="T81" fmla="*/ 39 h 133"/>
                <a:gd name="T82" fmla="*/ 15 w 111"/>
                <a:gd name="T83" fmla="*/ 44 h 133"/>
                <a:gd name="T84" fmla="*/ 9 w 111"/>
                <a:gd name="T85" fmla="*/ 52 h 133"/>
                <a:gd name="T86" fmla="*/ 4 w 111"/>
                <a:gd name="T87" fmla="*/ 61 h 133"/>
                <a:gd name="T88" fmla="*/ 2 w 111"/>
                <a:gd name="T89" fmla="*/ 68 h 133"/>
                <a:gd name="T90" fmla="*/ 0 w 111"/>
                <a:gd name="T91" fmla="*/ 79 h 133"/>
                <a:gd name="T92" fmla="*/ 0 w 111"/>
                <a:gd name="T93" fmla="*/ 79 h 133"/>
                <a:gd name="T94" fmla="*/ 2 w 111"/>
                <a:gd name="T95" fmla="*/ 90 h 133"/>
                <a:gd name="T96" fmla="*/ 6 w 111"/>
                <a:gd name="T97" fmla="*/ 101 h 133"/>
                <a:gd name="T98" fmla="*/ 9 w 111"/>
                <a:gd name="T99" fmla="*/ 109 h 133"/>
                <a:gd name="T100" fmla="*/ 17 w 111"/>
                <a:gd name="T101" fmla="*/ 116 h 133"/>
                <a:gd name="T102" fmla="*/ 24 w 111"/>
                <a:gd name="T103" fmla="*/ 122 h 133"/>
                <a:gd name="T104" fmla="*/ 31 w 111"/>
                <a:gd name="T105" fmla="*/ 127 h 133"/>
                <a:gd name="T106" fmla="*/ 41 w 111"/>
                <a:gd name="T107" fmla="*/ 129 h 133"/>
                <a:gd name="T108" fmla="*/ 52 w 111"/>
                <a:gd name="T109" fmla="*/ 131 h 133"/>
                <a:gd name="T110" fmla="*/ 52 w 111"/>
                <a:gd name="T111" fmla="*/ 131 h 133"/>
                <a:gd name="T112" fmla="*/ 63 w 111"/>
                <a:gd name="T113" fmla="*/ 129 h 133"/>
                <a:gd name="T114" fmla="*/ 74 w 111"/>
                <a:gd name="T115" fmla="*/ 123 h 133"/>
                <a:gd name="T116" fmla="*/ 81 w 111"/>
                <a:gd name="T117" fmla="*/ 120 h 133"/>
                <a:gd name="T118" fmla="*/ 87 w 111"/>
                <a:gd name="T119" fmla="*/ 114 h 133"/>
                <a:gd name="T120" fmla="*/ 87 w 111"/>
                <a:gd name="T121" fmla="*/ 127 h 13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"/>
                <a:gd name="T184" fmla="*/ 0 h 133"/>
                <a:gd name="T185" fmla="*/ 111 w 111"/>
                <a:gd name="T186" fmla="*/ 133 h 13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" h="133">
                  <a:moveTo>
                    <a:pt x="89" y="100"/>
                  </a:moveTo>
                  <a:lnTo>
                    <a:pt x="89" y="100"/>
                  </a:lnTo>
                  <a:lnTo>
                    <a:pt x="74" y="109"/>
                  </a:lnTo>
                  <a:lnTo>
                    <a:pt x="66" y="113"/>
                  </a:lnTo>
                  <a:lnTo>
                    <a:pt x="55" y="113"/>
                  </a:lnTo>
                  <a:lnTo>
                    <a:pt x="44" y="111"/>
                  </a:lnTo>
                  <a:lnTo>
                    <a:pt x="39" y="109"/>
                  </a:lnTo>
                  <a:lnTo>
                    <a:pt x="33" y="105"/>
                  </a:lnTo>
                  <a:lnTo>
                    <a:pt x="30" y="101"/>
                  </a:lnTo>
                  <a:lnTo>
                    <a:pt x="26" y="96"/>
                  </a:lnTo>
                  <a:lnTo>
                    <a:pt x="24" y="89"/>
                  </a:lnTo>
                  <a:lnTo>
                    <a:pt x="24" y="81"/>
                  </a:lnTo>
                  <a:lnTo>
                    <a:pt x="24" y="74"/>
                  </a:lnTo>
                  <a:lnTo>
                    <a:pt x="26" y="68"/>
                  </a:lnTo>
                  <a:lnTo>
                    <a:pt x="30" y="63"/>
                  </a:lnTo>
                  <a:lnTo>
                    <a:pt x="33" y="57"/>
                  </a:lnTo>
                  <a:lnTo>
                    <a:pt x="39" y="54"/>
                  </a:lnTo>
                  <a:lnTo>
                    <a:pt x="44" y="52"/>
                  </a:lnTo>
                  <a:lnTo>
                    <a:pt x="57" y="50"/>
                  </a:lnTo>
                  <a:lnTo>
                    <a:pt x="66" y="52"/>
                  </a:lnTo>
                  <a:lnTo>
                    <a:pt x="76" y="54"/>
                  </a:lnTo>
                  <a:lnTo>
                    <a:pt x="83" y="59"/>
                  </a:lnTo>
                  <a:lnTo>
                    <a:pt x="89" y="63"/>
                  </a:lnTo>
                  <a:lnTo>
                    <a:pt x="89" y="100"/>
                  </a:lnTo>
                  <a:close/>
                  <a:moveTo>
                    <a:pt x="89" y="129"/>
                  </a:moveTo>
                  <a:lnTo>
                    <a:pt x="111" y="129"/>
                  </a:lnTo>
                  <a:lnTo>
                    <a:pt x="111" y="0"/>
                  </a:lnTo>
                  <a:lnTo>
                    <a:pt x="89" y="0"/>
                  </a:lnTo>
                  <a:lnTo>
                    <a:pt x="89" y="44"/>
                  </a:lnTo>
                  <a:lnTo>
                    <a:pt x="81" y="39"/>
                  </a:lnTo>
                  <a:lnTo>
                    <a:pt x="74" y="35"/>
                  </a:lnTo>
                  <a:lnTo>
                    <a:pt x="65" y="32"/>
                  </a:lnTo>
                  <a:lnTo>
                    <a:pt x="52" y="32"/>
                  </a:lnTo>
                  <a:lnTo>
                    <a:pt x="41" y="32"/>
                  </a:lnTo>
                  <a:lnTo>
                    <a:pt x="31" y="35"/>
                  </a:lnTo>
                  <a:lnTo>
                    <a:pt x="22" y="39"/>
                  </a:lnTo>
                  <a:lnTo>
                    <a:pt x="15" y="44"/>
                  </a:lnTo>
                  <a:lnTo>
                    <a:pt x="9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1"/>
                  </a:lnTo>
                  <a:lnTo>
                    <a:pt x="2" y="92"/>
                  </a:lnTo>
                  <a:lnTo>
                    <a:pt x="6" y="103"/>
                  </a:lnTo>
                  <a:lnTo>
                    <a:pt x="9" y="111"/>
                  </a:lnTo>
                  <a:lnTo>
                    <a:pt x="17" y="118"/>
                  </a:lnTo>
                  <a:lnTo>
                    <a:pt x="24" y="124"/>
                  </a:lnTo>
                  <a:lnTo>
                    <a:pt x="31" y="129"/>
                  </a:lnTo>
                  <a:lnTo>
                    <a:pt x="41" y="131"/>
                  </a:lnTo>
                  <a:lnTo>
                    <a:pt x="52" y="133"/>
                  </a:lnTo>
                  <a:lnTo>
                    <a:pt x="65" y="131"/>
                  </a:lnTo>
                  <a:lnTo>
                    <a:pt x="76" y="125"/>
                  </a:lnTo>
                  <a:lnTo>
                    <a:pt x="83" y="122"/>
                  </a:lnTo>
                  <a:lnTo>
                    <a:pt x="89" y="116"/>
                  </a:lnTo>
                  <a:lnTo>
                    <a:pt x="89" y="129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" name="Freeform 92"/>
            <p:cNvSpPr>
              <a:spLocks noEditPoints="1"/>
            </p:cNvSpPr>
            <p:nvPr/>
          </p:nvSpPr>
          <p:spPr bwMode="auto">
            <a:xfrm>
              <a:off x="1932" y="2700"/>
              <a:ext cx="103" cy="99"/>
            </a:xfrm>
            <a:custGeom>
              <a:avLst/>
              <a:gdLst>
                <a:gd name="T0" fmla="*/ 22 w 105"/>
                <a:gd name="T1" fmla="*/ 36 h 101"/>
                <a:gd name="T2" fmla="*/ 22 w 105"/>
                <a:gd name="T3" fmla="*/ 36 h 101"/>
                <a:gd name="T4" fmla="*/ 26 w 105"/>
                <a:gd name="T5" fmla="*/ 31 h 101"/>
                <a:gd name="T6" fmla="*/ 26 w 105"/>
                <a:gd name="T7" fmla="*/ 25 h 101"/>
                <a:gd name="T8" fmla="*/ 33 w 105"/>
                <a:gd name="T9" fmla="*/ 22 h 101"/>
                <a:gd name="T10" fmla="*/ 41 w 105"/>
                <a:gd name="T11" fmla="*/ 18 h 101"/>
                <a:gd name="T12" fmla="*/ 50 w 105"/>
                <a:gd name="T13" fmla="*/ 16 h 101"/>
                <a:gd name="T14" fmla="*/ 50 w 105"/>
                <a:gd name="T15" fmla="*/ 16 h 101"/>
                <a:gd name="T16" fmla="*/ 61 w 105"/>
                <a:gd name="T17" fmla="*/ 18 h 101"/>
                <a:gd name="T18" fmla="*/ 70 w 105"/>
                <a:gd name="T19" fmla="*/ 22 h 101"/>
                <a:gd name="T20" fmla="*/ 76 w 105"/>
                <a:gd name="T21" fmla="*/ 27 h 101"/>
                <a:gd name="T22" fmla="*/ 79 w 105"/>
                <a:gd name="T23" fmla="*/ 36 h 101"/>
                <a:gd name="T24" fmla="*/ 22 w 105"/>
                <a:gd name="T25" fmla="*/ 36 h 101"/>
                <a:gd name="T26" fmla="*/ 76 w 105"/>
                <a:gd name="T27" fmla="*/ 66 h 101"/>
                <a:gd name="T28" fmla="*/ 76 w 105"/>
                <a:gd name="T29" fmla="*/ 66 h 101"/>
                <a:gd name="T30" fmla="*/ 74 w 105"/>
                <a:gd name="T31" fmla="*/ 71 h 101"/>
                <a:gd name="T32" fmla="*/ 68 w 105"/>
                <a:gd name="T33" fmla="*/ 75 h 101"/>
                <a:gd name="T34" fmla="*/ 61 w 105"/>
                <a:gd name="T35" fmla="*/ 77 h 101"/>
                <a:gd name="T36" fmla="*/ 52 w 105"/>
                <a:gd name="T37" fmla="*/ 78 h 101"/>
                <a:gd name="T38" fmla="*/ 52 w 105"/>
                <a:gd name="T39" fmla="*/ 78 h 101"/>
                <a:gd name="T40" fmla="*/ 42 w 105"/>
                <a:gd name="T41" fmla="*/ 77 h 101"/>
                <a:gd name="T42" fmla="*/ 35 w 105"/>
                <a:gd name="T43" fmla="*/ 75 h 101"/>
                <a:gd name="T44" fmla="*/ 30 w 105"/>
                <a:gd name="T45" fmla="*/ 73 h 101"/>
                <a:gd name="T46" fmla="*/ 26 w 105"/>
                <a:gd name="T47" fmla="*/ 69 h 101"/>
                <a:gd name="T48" fmla="*/ 24 w 105"/>
                <a:gd name="T49" fmla="*/ 60 h 101"/>
                <a:gd name="T50" fmla="*/ 22 w 105"/>
                <a:gd name="T51" fmla="*/ 53 h 101"/>
                <a:gd name="T52" fmla="*/ 101 w 105"/>
                <a:gd name="T53" fmla="*/ 53 h 101"/>
                <a:gd name="T54" fmla="*/ 101 w 105"/>
                <a:gd name="T55" fmla="*/ 53 h 101"/>
                <a:gd name="T56" fmla="*/ 101 w 105"/>
                <a:gd name="T57" fmla="*/ 42 h 101"/>
                <a:gd name="T58" fmla="*/ 98 w 105"/>
                <a:gd name="T59" fmla="*/ 31 h 101"/>
                <a:gd name="T60" fmla="*/ 94 w 105"/>
                <a:gd name="T61" fmla="*/ 24 h 101"/>
                <a:gd name="T62" fmla="*/ 88 w 105"/>
                <a:gd name="T63" fmla="*/ 14 h 101"/>
                <a:gd name="T64" fmla="*/ 81 w 105"/>
                <a:gd name="T65" fmla="*/ 9 h 101"/>
                <a:gd name="T66" fmla="*/ 74 w 105"/>
                <a:gd name="T67" fmla="*/ 3 h 101"/>
                <a:gd name="T68" fmla="*/ 63 w 105"/>
                <a:gd name="T69" fmla="*/ 0 h 101"/>
                <a:gd name="T70" fmla="*/ 52 w 105"/>
                <a:gd name="T71" fmla="*/ 0 h 101"/>
                <a:gd name="T72" fmla="*/ 52 w 105"/>
                <a:gd name="T73" fmla="*/ 0 h 101"/>
                <a:gd name="T74" fmla="*/ 39 w 105"/>
                <a:gd name="T75" fmla="*/ 0 h 101"/>
                <a:gd name="T76" fmla="*/ 28 w 105"/>
                <a:gd name="T77" fmla="*/ 3 h 101"/>
                <a:gd name="T78" fmla="*/ 21 w 105"/>
                <a:gd name="T79" fmla="*/ 7 h 101"/>
                <a:gd name="T80" fmla="*/ 13 w 105"/>
                <a:gd name="T81" fmla="*/ 14 h 101"/>
                <a:gd name="T82" fmla="*/ 8 w 105"/>
                <a:gd name="T83" fmla="*/ 22 h 101"/>
                <a:gd name="T84" fmla="*/ 4 w 105"/>
                <a:gd name="T85" fmla="*/ 29 h 101"/>
                <a:gd name="T86" fmla="*/ 0 w 105"/>
                <a:gd name="T87" fmla="*/ 38 h 101"/>
                <a:gd name="T88" fmla="*/ 0 w 105"/>
                <a:gd name="T89" fmla="*/ 47 h 101"/>
                <a:gd name="T90" fmla="*/ 0 w 105"/>
                <a:gd name="T91" fmla="*/ 47 h 101"/>
                <a:gd name="T92" fmla="*/ 0 w 105"/>
                <a:gd name="T93" fmla="*/ 58 h 101"/>
                <a:gd name="T94" fmla="*/ 4 w 105"/>
                <a:gd name="T95" fmla="*/ 67 h 101"/>
                <a:gd name="T96" fmla="*/ 8 w 105"/>
                <a:gd name="T97" fmla="*/ 75 h 101"/>
                <a:gd name="T98" fmla="*/ 15 w 105"/>
                <a:gd name="T99" fmla="*/ 82 h 101"/>
                <a:gd name="T100" fmla="*/ 22 w 105"/>
                <a:gd name="T101" fmla="*/ 88 h 101"/>
                <a:gd name="T102" fmla="*/ 30 w 105"/>
                <a:gd name="T103" fmla="*/ 93 h 101"/>
                <a:gd name="T104" fmla="*/ 41 w 105"/>
                <a:gd name="T105" fmla="*/ 95 h 101"/>
                <a:gd name="T106" fmla="*/ 52 w 105"/>
                <a:gd name="T107" fmla="*/ 97 h 101"/>
                <a:gd name="T108" fmla="*/ 52 w 105"/>
                <a:gd name="T109" fmla="*/ 97 h 101"/>
                <a:gd name="T110" fmla="*/ 65 w 105"/>
                <a:gd name="T111" fmla="*/ 95 h 101"/>
                <a:gd name="T112" fmla="*/ 76 w 105"/>
                <a:gd name="T113" fmla="*/ 93 h 101"/>
                <a:gd name="T114" fmla="*/ 81 w 105"/>
                <a:gd name="T115" fmla="*/ 88 h 101"/>
                <a:gd name="T116" fmla="*/ 88 w 105"/>
                <a:gd name="T117" fmla="*/ 84 h 101"/>
                <a:gd name="T118" fmla="*/ 92 w 105"/>
                <a:gd name="T119" fmla="*/ 78 h 101"/>
                <a:gd name="T120" fmla="*/ 96 w 105"/>
                <a:gd name="T121" fmla="*/ 74 h 101"/>
                <a:gd name="T122" fmla="*/ 99 w 105"/>
                <a:gd name="T123" fmla="*/ 66 h 101"/>
                <a:gd name="T124" fmla="*/ 76 w 105"/>
                <a:gd name="T125" fmla="*/ 6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01"/>
                <a:gd name="T191" fmla="*/ 105 w 105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01">
                  <a:moveTo>
                    <a:pt x="22" y="38"/>
                  </a:moveTo>
                  <a:lnTo>
                    <a:pt x="22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3" y="18"/>
                  </a:lnTo>
                  <a:lnTo>
                    <a:pt x="52" y="16"/>
                  </a:lnTo>
                  <a:lnTo>
                    <a:pt x="63" y="18"/>
                  </a:lnTo>
                  <a:lnTo>
                    <a:pt x="72" y="22"/>
                  </a:lnTo>
                  <a:lnTo>
                    <a:pt x="78" y="29"/>
                  </a:lnTo>
                  <a:lnTo>
                    <a:pt x="83" y="38"/>
                  </a:lnTo>
                  <a:lnTo>
                    <a:pt x="22" y="38"/>
                  </a:lnTo>
                  <a:close/>
                  <a:moveTo>
                    <a:pt x="79" y="68"/>
                  </a:moveTo>
                  <a:lnTo>
                    <a:pt x="79" y="68"/>
                  </a:lnTo>
                  <a:lnTo>
                    <a:pt x="76" y="73"/>
                  </a:lnTo>
                  <a:lnTo>
                    <a:pt x="70" y="79"/>
                  </a:lnTo>
                  <a:lnTo>
                    <a:pt x="63" y="81"/>
                  </a:lnTo>
                  <a:lnTo>
                    <a:pt x="54" y="82"/>
                  </a:lnTo>
                  <a:lnTo>
                    <a:pt x="44" y="81"/>
                  </a:lnTo>
                  <a:lnTo>
                    <a:pt x="37" y="79"/>
                  </a:lnTo>
                  <a:lnTo>
                    <a:pt x="32" y="75"/>
                  </a:lnTo>
                  <a:lnTo>
                    <a:pt x="28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5" y="55"/>
                  </a:lnTo>
                  <a:lnTo>
                    <a:pt x="105" y="44"/>
                  </a:lnTo>
                  <a:lnTo>
                    <a:pt x="102" y="33"/>
                  </a:lnTo>
                  <a:lnTo>
                    <a:pt x="98" y="24"/>
                  </a:lnTo>
                  <a:lnTo>
                    <a:pt x="92" y="14"/>
                  </a:lnTo>
                  <a:lnTo>
                    <a:pt x="85" y="9"/>
                  </a:lnTo>
                  <a:lnTo>
                    <a:pt x="76" y="3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1" y="7"/>
                  </a:lnTo>
                  <a:lnTo>
                    <a:pt x="13" y="14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8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2" y="97"/>
                  </a:lnTo>
                  <a:lnTo>
                    <a:pt x="43" y="99"/>
                  </a:lnTo>
                  <a:lnTo>
                    <a:pt x="54" y="101"/>
                  </a:lnTo>
                  <a:lnTo>
                    <a:pt x="67" y="99"/>
                  </a:lnTo>
                  <a:lnTo>
                    <a:pt x="78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6" y="82"/>
                  </a:lnTo>
                  <a:lnTo>
                    <a:pt x="100" y="77"/>
                  </a:lnTo>
                  <a:lnTo>
                    <a:pt x="103" y="68"/>
                  </a:lnTo>
                  <a:lnTo>
                    <a:pt x="79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" name="Freeform 93"/>
            <p:cNvSpPr>
              <a:spLocks/>
            </p:cNvSpPr>
            <p:nvPr/>
          </p:nvSpPr>
          <p:spPr bwMode="auto">
            <a:xfrm>
              <a:off x="2053" y="2700"/>
              <a:ext cx="114" cy="95"/>
            </a:xfrm>
            <a:custGeom>
              <a:avLst/>
              <a:gdLst>
                <a:gd name="T0" fmla="*/ 24 w 112"/>
                <a:gd name="T1" fmla="*/ 0 h 96"/>
                <a:gd name="T2" fmla="*/ 59 w 112"/>
                <a:gd name="T3" fmla="*/ 70 h 96"/>
                <a:gd name="T4" fmla="*/ 92 w 112"/>
                <a:gd name="T5" fmla="*/ 0 h 96"/>
                <a:gd name="T6" fmla="*/ 116 w 112"/>
                <a:gd name="T7" fmla="*/ 0 h 96"/>
                <a:gd name="T8" fmla="*/ 68 w 112"/>
                <a:gd name="T9" fmla="*/ 94 h 96"/>
                <a:gd name="T10" fmla="*/ 46 w 112"/>
                <a:gd name="T11" fmla="*/ 94 h 96"/>
                <a:gd name="T12" fmla="*/ 0 w 112"/>
                <a:gd name="T13" fmla="*/ 0 h 96"/>
                <a:gd name="T14" fmla="*/ 24 w 112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96"/>
                <a:gd name="T26" fmla="*/ 112 w 11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96">
                  <a:moveTo>
                    <a:pt x="24" y="0"/>
                  </a:moveTo>
                  <a:lnTo>
                    <a:pt x="57" y="72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66" y="96"/>
                  </a:lnTo>
                  <a:lnTo>
                    <a:pt x="44" y="96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" name="Freeform 94"/>
            <p:cNvSpPr>
              <a:spLocks noEditPoints="1"/>
            </p:cNvSpPr>
            <p:nvPr/>
          </p:nvSpPr>
          <p:spPr bwMode="auto">
            <a:xfrm>
              <a:off x="2181" y="2700"/>
              <a:ext cx="106" cy="99"/>
            </a:xfrm>
            <a:custGeom>
              <a:avLst/>
              <a:gdLst>
                <a:gd name="T0" fmla="*/ 84 w 104"/>
                <a:gd name="T1" fmla="*/ 36 h 101"/>
                <a:gd name="T2" fmla="*/ 84 w 104"/>
                <a:gd name="T3" fmla="*/ 36 h 101"/>
                <a:gd name="T4" fmla="*/ 80 w 104"/>
                <a:gd name="T5" fmla="*/ 27 h 101"/>
                <a:gd name="T6" fmla="*/ 73 w 104"/>
                <a:gd name="T7" fmla="*/ 22 h 101"/>
                <a:gd name="T8" fmla="*/ 64 w 104"/>
                <a:gd name="T9" fmla="*/ 18 h 101"/>
                <a:gd name="T10" fmla="*/ 53 w 104"/>
                <a:gd name="T11" fmla="*/ 16 h 101"/>
                <a:gd name="T12" fmla="*/ 53 w 104"/>
                <a:gd name="T13" fmla="*/ 16 h 101"/>
                <a:gd name="T14" fmla="*/ 44 w 104"/>
                <a:gd name="T15" fmla="*/ 18 h 101"/>
                <a:gd name="T16" fmla="*/ 36 w 104"/>
                <a:gd name="T17" fmla="*/ 22 h 101"/>
                <a:gd name="T18" fmla="*/ 29 w 104"/>
                <a:gd name="T19" fmla="*/ 25 h 101"/>
                <a:gd name="T20" fmla="*/ 23 w 104"/>
                <a:gd name="T21" fmla="*/ 31 h 101"/>
                <a:gd name="T22" fmla="*/ 22 w 104"/>
                <a:gd name="T23" fmla="*/ 36 h 101"/>
                <a:gd name="T24" fmla="*/ 84 w 104"/>
                <a:gd name="T25" fmla="*/ 36 h 101"/>
                <a:gd name="T26" fmla="*/ 107 w 104"/>
                <a:gd name="T27" fmla="*/ 66 h 101"/>
                <a:gd name="T28" fmla="*/ 107 w 104"/>
                <a:gd name="T29" fmla="*/ 66 h 101"/>
                <a:gd name="T30" fmla="*/ 103 w 104"/>
                <a:gd name="T31" fmla="*/ 74 h 101"/>
                <a:gd name="T32" fmla="*/ 99 w 104"/>
                <a:gd name="T33" fmla="*/ 78 h 101"/>
                <a:gd name="T34" fmla="*/ 95 w 104"/>
                <a:gd name="T35" fmla="*/ 84 h 101"/>
                <a:gd name="T36" fmla="*/ 88 w 104"/>
                <a:gd name="T37" fmla="*/ 88 h 101"/>
                <a:gd name="T38" fmla="*/ 77 w 104"/>
                <a:gd name="T39" fmla="*/ 93 h 101"/>
                <a:gd name="T40" fmla="*/ 68 w 104"/>
                <a:gd name="T41" fmla="*/ 95 h 101"/>
                <a:gd name="T42" fmla="*/ 55 w 104"/>
                <a:gd name="T43" fmla="*/ 97 h 101"/>
                <a:gd name="T44" fmla="*/ 55 w 104"/>
                <a:gd name="T45" fmla="*/ 97 h 101"/>
                <a:gd name="T46" fmla="*/ 44 w 104"/>
                <a:gd name="T47" fmla="*/ 95 h 101"/>
                <a:gd name="T48" fmla="*/ 33 w 104"/>
                <a:gd name="T49" fmla="*/ 93 h 101"/>
                <a:gd name="T50" fmla="*/ 22 w 104"/>
                <a:gd name="T51" fmla="*/ 88 h 101"/>
                <a:gd name="T52" fmla="*/ 14 w 104"/>
                <a:gd name="T53" fmla="*/ 82 h 101"/>
                <a:gd name="T54" fmla="*/ 7 w 104"/>
                <a:gd name="T55" fmla="*/ 75 h 101"/>
                <a:gd name="T56" fmla="*/ 3 w 104"/>
                <a:gd name="T57" fmla="*/ 67 h 101"/>
                <a:gd name="T58" fmla="*/ 0 w 104"/>
                <a:gd name="T59" fmla="*/ 58 h 101"/>
                <a:gd name="T60" fmla="*/ 0 w 104"/>
                <a:gd name="T61" fmla="*/ 47 h 101"/>
                <a:gd name="T62" fmla="*/ 0 w 104"/>
                <a:gd name="T63" fmla="*/ 47 h 101"/>
                <a:gd name="T64" fmla="*/ 0 w 104"/>
                <a:gd name="T65" fmla="*/ 38 h 101"/>
                <a:gd name="T66" fmla="*/ 3 w 104"/>
                <a:gd name="T67" fmla="*/ 29 h 101"/>
                <a:gd name="T68" fmla="*/ 7 w 104"/>
                <a:gd name="T69" fmla="*/ 22 h 101"/>
                <a:gd name="T70" fmla="*/ 12 w 104"/>
                <a:gd name="T71" fmla="*/ 14 h 101"/>
                <a:gd name="T72" fmla="*/ 20 w 104"/>
                <a:gd name="T73" fmla="*/ 7 h 101"/>
                <a:gd name="T74" fmla="*/ 31 w 104"/>
                <a:gd name="T75" fmla="*/ 3 h 101"/>
                <a:gd name="T76" fmla="*/ 42 w 104"/>
                <a:gd name="T77" fmla="*/ 0 h 101"/>
                <a:gd name="T78" fmla="*/ 53 w 104"/>
                <a:gd name="T79" fmla="*/ 0 h 101"/>
                <a:gd name="T80" fmla="*/ 53 w 104"/>
                <a:gd name="T81" fmla="*/ 0 h 101"/>
                <a:gd name="T82" fmla="*/ 66 w 104"/>
                <a:gd name="T83" fmla="*/ 0 h 101"/>
                <a:gd name="T84" fmla="*/ 77 w 104"/>
                <a:gd name="T85" fmla="*/ 3 h 101"/>
                <a:gd name="T86" fmla="*/ 88 w 104"/>
                <a:gd name="T87" fmla="*/ 9 h 101"/>
                <a:gd name="T88" fmla="*/ 95 w 104"/>
                <a:gd name="T89" fmla="*/ 14 h 101"/>
                <a:gd name="T90" fmla="*/ 101 w 104"/>
                <a:gd name="T91" fmla="*/ 24 h 101"/>
                <a:gd name="T92" fmla="*/ 105 w 104"/>
                <a:gd name="T93" fmla="*/ 31 h 101"/>
                <a:gd name="T94" fmla="*/ 108 w 104"/>
                <a:gd name="T95" fmla="*/ 42 h 101"/>
                <a:gd name="T96" fmla="*/ 108 w 104"/>
                <a:gd name="T97" fmla="*/ 53 h 101"/>
                <a:gd name="T98" fmla="*/ 22 w 104"/>
                <a:gd name="T99" fmla="*/ 53 h 101"/>
                <a:gd name="T100" fmla="*/ 22 w 104"/>
                <a:gd name="T101" fmla="*/ 53 h 101"/>
                <a:gd name="T102" fmla="*/ 23 w 104"/>
                <a:gd name="T103" fmla="*/ 60 h 101"/>
                <a:gd name="T104" fmla="*/ 29 w 104"/>
                <a:gd name="T105" fmla="*/ 69 h 101"/>
                <a:gd name="T106" fmla="*/ 33 w 104"/>
                <a:gd name="T107" fmla="*/ 73 h 101"/>
                <a:gd name="T108" fmla="*/ 38 w 104"/>
                <a:gd name="T109" fmla="*/ 75 h 101"/>
                <a:gd name="T110" fmla="*/ 46 w 104"/>
                <a:gd name="T111" fmla="*/ 77 h 101"/>
                <a:gd name="T112" fmla="*/ 55 w 104"/>
                <a:gd name="T113" fmla="*/ 78 h 101"/>
                <a:gd name="T114" fmla="*/ 55 w 104"/>
                <a:gd name="T115" fmla="*/ 78 h 101"/>
                <a:gd name="T116" fmla="*/ 64 w 104"/>
                <a:gd name="T117" fmla="*/ 77 h 101"/>
                <a:gd name="T118" fmla="*/ 71 w 104"/>
                <a:gd name="T119" fmla="*/ 75 h 101"/>
                <a:gd name="T120" fmla="*/ 77 w 104"/>
                <a:gd name="T121" fmla="*/ 71 h 101"/>
                <a:gd name="T122" fmla="*/ 83 w 104"/>
                <a:gd name="T123" fmla="*/ 66 h 101"/>
                <a:gd name="T124" fmla="*/ 107 w 104"/>
                <a:gd name="T125" fmla="*/ 6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1"/>
                <a:gd name="T191" fmla="*/ 104 w 104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1">
                  <a:moveTo>
                    <a:pt x="80" y="38"/>
                  </a:moveTo>
                  <a:lnTo>
                    <a:pt x="80" y="38"/>
                  </a:lnTo>
                  <a:lnTo>
                    <a:pt x="77" y="29"/>
                  </a:lnTo>
                  <a:lnTo>
                    <a:pt x="71" y="22"/>
                  </a:lnTo>
                  <a:lnTo>
                    <a:pt x="62" y="18"/>
                  </a:lnTo>
                  <a:lnTo>
                    <a:pt x="51" y="16"/>
                  </a:lnTo>
                  <a:lnTo>
                    <a:pt x="42" y="18"/>
                  </a:lnTo>
                  <a:lnTo>
                    <a:pt x="34" y="22"/>
                  </a:lnTo>
                  <a:lnTo>
                    <a:pt x="27" y="27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80" y="38"/>
                  </a:lnTo>
                  <a:close/>
                  <a:moveTo>
                    <a:pt x="103" y="68"/>
                  </a:moveTo>
                  <a:lnTo>
                    <a:pt x="103" y="68"/>
                  </a:lnTo>
                  <a:lnTo>
                    <a:pt x="99" y="77"/>
                  </a:lnTo>
                  <a:lnTo>
                    <a:pt x="95" y="82"/>
                  </a:lnTo>
                  <a:lnTo>
                    <a:pt x="91" y="88"/>
                  </a:lnTo>
                  <a:lnTo>
                    <a:pt x="84" y="92"/>
                  </a:lnTo>
                  <a:lnTo>
                    <a:pt x="75" y="97"/>
                  </a:lnTo>
                  <a:lnTo>
                    <a:pt x="66" y="99"/>
                  </a:lnTo>
                  <a:lnTo>
                    <a:pt x="53" y="101"/>
                  </a:lnTo>
                  <a:lnTo>
                    <a:pt x="42" y="99"/>
                  </a:lnTo>
                  <a:lnTo>
                    <a:pt x="31" y="97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7" y="79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20" y="7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4"/>
                  </a:lnTo>
                  <a:lnTo>
                    <a:pt x="97" y="24"/>
                  </a:lnTo>
                  <a:lnTo>
                    <a:pt x="101" y="33"/>
                  </a:lnTo>
                  <a:lnTo>
                    <a:pt x="104" y="44"/>
                  </a:lnTo>
                  <a:lnTo>
                    <a:pt x="104" y="55"/>
                  </a:lnTo>
                  <a:lnTo>
                    <a:pt x="22" y="55"/>
                  </a:lnTo>
                  <a:lnTo>
                    <a:pt x="23" y="62"/>
                  </a:lnTo>
                  <a:lnTo>
                    <a:pt x="27" y="71"/>
                  </a:lnTo>
                  <a:lnTo>
                    <a:pt x="31" y="75"/>
                  </a:lnTo>
                  <a:lnTo>
                    <a:pt x="36" y="79"/>
                  </a:lnTo>
                  <a:lnTo>
                    <a:pt x="44" y="81"/>
                  </a:lnTo>
                  <a:lnTo>
                    <a:pt x="53" y="82"/>
                  </a:lnTo>
                  <a:lnTo>
                    <a:pt x="62" y="81"/>
                  </a:lnTo>
                  <a:lnTo>
                    <a:pt x="69" y="79"/>
                  </a:lnTo>
                  <a:lnTo>
                    <a:pt x="75" y="73"/>
                  </a:lnTo>
                  <a:lnTo>
                    <a:pt x="79" y="68"/>
                  </a:lnTo>
                  <a:lnTo>
                    <a:pt x="103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" name="Rectangle 95"/>
            <p:cNvSpPr>
              <a:spLocks noChangeArrowheads="1"/>
            </p:cNvSpPr>
            <p:nvPr/>
          </p:nvSpPr>
          <p:spPr bwMode="auto">
            <a:xfrm>
              <a:off x="2313" y="2667"/>
              <a:ext cx="22" cy="129"/>
            </a:xfrm>
            <a:prstGeom prst="rect">
              <a:avLst/>
            </a:pr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90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53" name="Freeform 96"/>
            <p:cNvSpPr>
              <a:spLocks noEditPoints="1"/>
            </p:cNvSpPr>
            <p:nvPr/>
          </p:nvSpPr>
          <p:spPr bwMode="auto">
            <a:xfrm>
              <a:off x="2361" y="2700"/>
              <a:ext cx="106" cy="99"/>
            </a:xfrm>
            <a:custGeom>
              <a:avLst/>
              <a:gdLst>
                <a:gd name="T0" fmla="*/ 53 w 106"/>
                <a:gd name="T1" fmla="*/ 77 h 101"/>
                <a:gd name="T2" fmla="*/ 40 w 106"/>
                <a:gd name="T3" fmla="*/ 75 h 101"/>
                <a:gd name="T4" fmla="*/ 31 w 106"/>
                <a:gd name="T5" fmla="*/ 71 h 101"/>
                <a:gd name="T6" fmla="*/ 24 w 106"/>
                <a:gd name="T7" fmla="*/ 60 h 101"/>
                <a:gd name="T8" fmla="*/ 22 w 106"/>
                <a:gd name="T9" fmla="*/ 47 h 101"/>
                <a:gd name="T10" fmla="*/ 24 w 106"/>
                <a:gd name="T11" fmla="*/ 40 h 101"/>
                <a:gd name="T12" fmla="*/ 27 w 106"/>
                <a:gd name="T13" fmla="*/ 27 h 101"/>
                <a:gd name="T14" fmla="*/ 37 w 106"/>
                <a:gd name="T15" fmla="*/ 22 h 101"/>
                <a:gd name="T16" fmla="*/ 53 w 106"/>
                <a:gd name="T17" fmla="*/ 18 h 101"/>
                <a:gd name="T18" fmla="*/ 64 w 106"/>
                <a:gd name="T19" fmla="*/ 20 h 101"/>
                <a:gd name="T20" fmla="*/ 75 w 106"/>
                <a:gd name="T21" fmla="*/ 25 h 101"/>
                <a:gd name="T22" fmla="*/ 81 w 106"/>
                <a:gd name="T23" fmla="*/ 33 h 101"/>
                <a:gd name="T24" fmla="*/ 84 w 106"/>
                <a:gd name="T25" fmla="*/ 47 h 101"/>
                <a:gd name="T26" fmla="*/ 83 w 106"/>
                <a:gd name="T27" fmla="*/ 55 h 101"/>
                <a:gd name="T28" fmla="*/ 79 w 106"/>
                <a:gd name="T29" fmla="*/ 66 h 101"/>
                <a:gd name="T30" fmla="*/ 72 w 106"/>
                <a:gd name="T31" fmla="*/ 74 h 101"/>
                <a:gd name="T32" fmla="*/ 60 w 106"/>
                <a:gd name="T33" fmla="*/ 77 h 101"/>
                <a:gd name="T34" fmla="*/ 53 w 106"/>
                <a:gd name="T35" fmla="*/ 77 h 101"/>
                <a:gd name="T36" fmla="*/ 53 w 106"/>
                <a:gd name="T37" fmla="*/ 97 h 101"/>
                <a:gd name="T38" fmla="*/ 72 w 106"/>
                <a:gd name="T39" fmla="*/ 93 h 101"/>
                <a:gd name="T40" fmla="*/ 90 w 106"/>
                <a:gd name="T41" fmla="*/ 86 h 101"/>
                <a:gd name="T42" fmla="*/ 101 w 106"/>
                <a:gd name="T43" fmla="*/ 71 h 101"/>
                <a:gd name="T44" fmla="*/ 106 w 106"/>
                <a:gd name="T45" fmla="*/ 47 h 101"/>
                <a:gd name="T46" fmla="*/ 105 w 106"/>
                <a:gd name="T47" fmla="*/ 38 h 101"/>
                <a:gd name="T48" fmla="*/ 99 w 106"/>
                <a:gd name="T49" fmla="*/ 22 h 101"/>
                <a:gd name="T50" fmla="*/ 86 w 106"/>
                <a:gd name="T51" fmla="*/ 9 h 101"/>
                <a:gd name="T52" fmla="*/ 66 w 106"/>
                <a:gd name="T53" fmla="*/ 0 h 101"/>
                <a:gd name="T54" fmla="*/ 53 w 106"/>
                <a:gd name="T55" fmla="*/ 0 h 101"/>
                <a:gd name="T56" fmla="*/ 29 w 106"/>
                <a:gd name="T57" fmla="*/ 3 h 101"/>
                <a:gd name="T58" fmla="*/ 13 w 106"/>
                <a:gd name="T59" fmla="*/ 14 h 101"/>
                <a:gd name="T60" fmla="*/ 3 w 106"/>
                <a:gd name="T61" fmla="*/ 29 h 101"/>
                <a:gd name="T62" fmla="*/ 0 w 106"/>
                <a:gd name="T63" fmla="*/ 47 h 101"/>
                <a:gd name="T64" fmla="*/ 2 w 106"/>
                <a:gd name="T65" fmla="*/ 60 h 101"/>
                <a:gd name="T66" fmla="*/ 11 w 106"/>
                <a:gd name="T67" fmla="*/ 78 h 101"/>
                <a:gd name="T68" fmla="*/ 26 w 106"/>
                <a:gd name="T69" fmla="*/ 89 h 101"/>
                <a:gd name="T70" fmla="*/ 44 w 106"/>
                <a:gd name="T71" fmla="*/ 95 h 101"/>
                <a:gd name="T72" fmla="*/ 53 w 106"/>
                <a:gd name="T73" fmla="*/ 97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01"/>
                <a:gd name="T113" fmla="*/ 106 w 106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01">
                  <a:moveTo>
                    <a:pt x="53" y="81"/>
                  </a:moveTo>
                  <a:lnTo>
                    <a:pt x="53" y="81"/>
                  </a:lnTo>
                  <a:lnTo>
                    <a:pt x="46" y="81"/>
                  </a:lnTo>
                  <a:lnTo>
                    <a:pt x="40" y="79"/>
                  </a:lnTo>
                  <a:lnTo>
                    <a:pt x="35" y="77"/>
                  </a:lnTo>
                  <a:lnTo>
                    <a:pt x="31" y="73"/>
                  </a:lnTo>
                  <a:lnTo>
                    <a:pt x="27" y="68"/>
                  </a:lnTo>
                  <a:lnTo>
                    <a:pt x="24" y="62"/>
                  </a:lnTo>
                  <a:lnTo>
                    <a:pt x="22" y="57"/>
                  </a:lnTo>
                  <a:lnTo>
                    <a:pt x="22" y="49"/>
                  </a:lnTo>
                  <a:lnTo>
                    <a:pt x="24" y="42"/>
                  </a:lnTo>
                  <a:lnTo>
                    <a:pt x="26" y="35"/>
                  </a:lnTo>
                  <a:lnTo>
                    <a:pt x="27" y="29"/>
                  </a:lnTo>
                  <a:lnTo>
                    <a:pt x="31" y="25"/>
                  </a:lnTo>
                  <a:lnTo>
                    <a:pt x="37" y="22"/>
                  </a:lnTo>
                  <a:lnTo>
                    <a:pt x="42" y="20"/>
                  </a:lnTo>
                  <a:lnTo>
                    <a:pt x="53" y="18"/>
                  </a:lnTo>
                  <a:lnTo>
                    <a:pt x="64" y="20"/>
                  </a:lnTo>
                  <a:lnTo>
                    <a:pt x="70" y="22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1" y="35"/>
                  </a:lnTo>
                  <a:lnTo>
                    <a:pt x="83" y="42"/>
                  </a:lnTo>
                  <a:lnTo>
                    <a:pt x="84" y="49"/>
                  </a:lnTo>
                  <a:lnTo>
                    <a:pt x="83" y="57"/>
                  </a:lnTo>
                  <a:lnTo>
                    <a:pt x="83" y="62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60" y="81"/>
                  </a:lnTo>
                  <a:lnTo>
                    <a:pt x="53" y="81"/>
                  </a:lnTo>
                  <a:close/>
                  <a:moveTo>
                    <a:pt x="53" y="101"/>
                  </a:moveTo>
                  <a:lnTo>
                    <a:pt x="53" y="101"/>
                  </a:lnTo>
                  <a:lnTo>
                    <a:pt x="62" y="99"/>
                  </a:lnTo>
                  <a:lnTo>
                    <a:pt x="72" y="97"/>
                  </a:lnTo>
                  <a:lnTo>
                    <a:pt x="81" y="93"/>
                  </a:lnTo>
                  <a:lnTo>
                    <a:pt x="90" y="90"/>
                  </a:lnTo>
                  <a:lnTo>
                    <a:pt x="95" y="82"/>
                  </a:lnTo>
                  <a:lnTo>
                    <a:pt x="101" y="73"/>
                  </a:lnTo>
                  <a:lnTo>
                    <a:pt x="105" y="62"/>
                  </a:lnTo>
                  <a:lnTo>
                    <a:pt x="106" y="49"/>
                  </a:lnTo>
                  <a:lnTo>
                    <a:pt x="105" y="40"/>
                  </a:lnTo>
                  <a:lnTo>
                    <a:pt x="103" y="31"/>
                  </a:lnTo>
                  <a:lnTo>
                    <a:pt x="99" y="22"/>
                  </a:lnTo>
                  <a:lnTo>
                    <a:pt x="94" y="14"/>
                  </a:lnTo>
                  <a:lnTo>
                    <a:pt x="86" y="9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9" y="3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7" y="22"/>
                  </a:lnTo>
                  <a:lnTo>
                    <a:pt x="3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2"/>
                  </a:lnTo>
                  <a:lnTo>
                    <a:pt x="5" y="73"/>
                  </a:lnTo>
                  <a:lnTo>
                    <a:pt x="11" y="82"/>
                  </a:lnTo>
                  <a:lnTo>
                    <a:pt x="16" y="90"/>
                  </a:lnTo>
                  <a:lnTo>
                    <a:pt x="26" y="93"/>
                  </a:lnTo>
                  <a:lnTo>
                    <a:pt x="35" y="97"/>
                  </a:lnTo>
                  <a:lnTo>
                    <a:pt x="44" y="99"/>
                  </a:lnTo>
                  <a:lnTo>
                    <a:pt x="53" y="10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" name="Freeform 97"/>
            <p:cNvSpPr>
              <a:spLocks noEditPoints="1"/>
            </p:cNvSpPr>
            <p:nvPr/>
          </p:nvSpPr>
          <p:spPr bwMode="auto">
            <a:xfrm>
              <a:off x="2493" y="2700"/>
              <a:ext cx="110" cy="129"/>
            </a:xfrm>
            <a:custGeom>
              <a:avLst/>
              <a:gdLst>
                <a:gd name="T0" fmla="*/ 22 w 109"/>
                <a:gd name="T1" fmla="*/ 31 h 130"/>
                <a:gd name="T2" fmla="*/ 22 w 109"/>
                <a:gd name="T3" fmla="*/ 31 h 130"/>
                <a:gd name="T4" fmla="*/ 28 w 109"/>
                <a:gd name="T5" fmla="*/ 27 h 130"/>
                <a:gd name="T6" fmla="*/ 33 w 109"/>
                <a:gd name="T7" fmla="*/ 22 h 130"/>
                <a:gd name="T8" fmla="*/ 43 w 109"/>
                <a:gd name="T9" fmla="*/ 20 h 130"/>
                <a:gd name="T10" fmla="*/ 54 w 109"/>
                <a:gd name="T11" fmla="*/ 18 h 130"/>
                <a:gd name="T12" fmla="*/ 54 w 109"/>
                <a:gd name="T13" fmla="*/ 18 h 130"/>
                <a:gd name="T14" fmla="*/ 68 w 109"/>
                <a:gd name="T15" fmla="*/ 20 h 130"/>
                <a:gd name="T16" fmla="*/ 74 w 109"/>
                <a:gd name="T17" fmla="*/ 22 h 130"/>
                <a:gd name="T18" fmla="*/ 78 w 109"/>
                <a:gd name="T19" fmla="*/ 25 h 130"/>
                <a:gd name="T20" fmla="*/ 83 w 109"/>
                <a:gd name="T21" fmla="*/ 31 h 130"/>
                <a:gd name="T22" fmla="*/ 85 w 109"/>
                <a:gd name="T23" fmla="*/ 36 h 130"/>
                <a:gd name="T24" fmla="*/ 89 w 109"/>
                <a:gd name="T25" fmla="*/ 42 h 130"/>
                <a:gd name="T26" fmla="*/ 89 w 109"/>
                <a:gd name="T27" fmla="*/ 49 h 130"/>
                <a:gd name="T28" fmla="*/ 89 w 109"/>
                <a:gd name="T29" fmla="*/ 49 h 130"/>
                <a:gd name="T30" fmla="*/ 89 w 109"/>
                <a:gd name="T31" fmla="*/ 57 h 130"/>
                <a:gd name="T32" fmla="*/ 87 w 109"/>
                <a:gd name="T33" fmla="*/ 64 h 130"/>
                <a:gd name="T34" fmla="*/ 83 w 109"/>
                <a:gd name="T35" fmla="*/ 67 h 130"/>
                <a:gd name="T36" fmla="*/ 79 w 109"/>
                <a:gd name="T37" fmla="*/ 71 h 130"/>
                <a:gd name="T38" fmla="*/ 74 w 109"/>
                <a:gd name="T39" fmla="*/ 75 h 130"/>
                <a:gd name="T40" fmla="*/ 68 w 109"/>
                <a:gd name="T41" fmla="*/ 77 h 130"/>
                <a:gd name="T42" fmla="*/ 54 w 109"/>
                <a:gd name="T43" fmla="*/ 79 h 130"/>
                <a:gd name="T44" fmla="*/ 54 w 109"/>
                <a:gd name="T45" fmla="*/ 79 h 130"/>
                <a:gd name="T46" fmla="*/ 44 w 109"/>
                <a:gd name="T47" fmla="*/ 79 h 130"/>
                <a:gd name="T48" fmla="*/ 35 w 109"/>
                <a:gd name="T49" fmla="*/ 75 h 130"/>
                <a:gd name="T50" fmla="*/ 22 w 109"/>
                <a:gd name="T51" fmla="*/ 66 h 130"/>
                <a:gd name="T52" fmla="*/ 22 w 109"/>
                <a:gd name="T53" fmla="*/ 31 h 130"/>
                <a:gd name="T54" fmla="*/ 0 w 109"/>
                <a:gd name="T55" fmla="*/ 128 h 130"/>
                <a:gd name="T56" fmla="*/ 22 w 109"/>
                <a:gd name="T57" fmla="*/ 128 h 130"/>
                <a:gd name="T58" fmla="*/ 22 w 109"/>
                <a:gd name="T59" fmla="*/ 86 h 130"/>
                <a:gd name="T60" fmla="*/ 22 w 109"/>
                <a:gd name="T61" fmla="*/ 86 h 130"/>
                <a:gd name="T62" fmla="*/ 30 w 109"/>
                <a:gd name="T63" fmla="*/ 90 h 130"/>
                <a:gd name="T64" fmla="*/ 37 w 109"/>
                <a:gd name="T65" fmla="*/ 93 h 130"/>
                <a:gd name="T66" fmla="*/ 46 w 109"/>
                <a:gd name="T67" fmla="*/ 97 h 130"/>
                <a:gd name="T68" fmla="*/ 61 w 109"/>
                <a:gd name="T69" fmla="*/ 99 h 130"/>
                <a:gd name="T70" fmla="*/ 61 w 109"/>
                <a:gd name="T71" fmla="*/ 99 h 130"/>
                <a:gd name="T72" fmla="*/ 70 w 109"/>
                <a:gd name="T73" fmla="*/ 97 h 130"/>
                <a:gd name="T74" fmla="*/ 79 w 109"/>
                <a:gd name="T75" fmla="*/ 95 h 130"/>
                <a:gd name="T76" fmla="*/ 89 w 109"/>
                <a:gd name="T77" fmla="*/ 90 h 130"/>
                <a:gd name="T78" fmla="*/ 96 w 109"/>
                <a:gd name="T79" fmla="*/ 84 h 130"/>
                <a:gd name="T80" fmla="*/ 102 w 109"/>
                <a:gd name="T81" fmla="*/ 77 h 130"/>
                <a:gd name="T82" fmla="*/ 107 w 109"/>
                <a:gd name="T83" fmla="*/ 69 h 130"/>
                <a:gd name="T84" fmla="*/ 111 w 109"/>
                <a:gd name="T85" fmla="*/ 60 h 130"/>
                <a:gd name="T86" fmla="*/ 111 w 109"/>
                <a:gd name="T87" fmla="*/ 49 h 130"/>
                <a:gd name="T88" fmla="*/ 111 w 109"/>
                <a:gd name="T89" fmla="*/ 49 h 130"/>
                <a:gd name="T90" fmla="*/ 111 w 109"/>
                <a:gd name="T91" fmla="*/ 38 h 130"/>
                <a:gd name="T92" fmla="*/ 107 w 109"/>
                <a:gd name="T93" fmla="*/ 29 h 130"/>
                <a:gd name="T94" fmla="*/ 103 w 109"/>
                <a:gd name="T95" fmla="*/ 20 h 130"/>
                <a:gd name="T96" fmla="*/ 98 w 109"/>
                <a:gd name="T97" fmla="*/ 12 h 130"/>
                <a:gd name="T98" fmla="*/ 91 w 109"/>
                <a:gd name="T99" fmla="*/ 7 h 130"/>
                <a:gd name="T100" fmla="*/ 81 w 109"/>
                <a:gd name="T101" fmla="*/ 3 h 130"/>
                <a:gd name="T102" fmla="*/ 72 w 109"/>
                <a:gd name="T103" fmla="*/ 0 h 130"/>
                <a:gd name="T104" fmla="*/ 59 w 109"/>
                <a:gd name="T105" fmla="*/ 0 h 130"/>
                <a:gd name="T106" fmla="*/ 59 w 109"/>
                <a:gd name="T107" fmla="*/ 0 h 130"/>
                <a:gd name="T108" fmla="*/ 44 w 109"/>
                <a:gd name="T109" fmla="*/ 1 h 130"/>
                <a:gd name="T110" fmla="*/ 33 w 109"/>
                <a:gd name="T111" fmla="*/ 5 h 130"/>
                <a:gd name="T112" fmla="*/ 26 w 109"/>
                <a:gd name="T113" fmla="*/ 11 h 130"/>
                <a:gd name="T114" fmla="*/ 20 w 109"/>
                <a:gd name="T115" fmla="*/ 14 h 130"/>
                <a:gd name="T116" fmla="*/ 20 w 109"/>
                <a:gd name="T117" fmla="*/ 1 h 130"/>
                <a:gd name="T118" fmla="*/ 0 w 109"/>
                <a:gd name="T119" fmla="*/ 1 h 130"/>
                <a:gd name="T120" fmla="*/ 0 w 109"/>
                <a:gd name="T121" fmla="*/ 128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30"/>
                <a:gd name="T185" fmla="*/ 109 w 109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30">
                  <a:moveTo>
                    <a:pt x="22" y="31"/>
                  </a:moveTo>
                  <a:lnTo>
                    <a:pt x="22" y="31"/>
                  </a:lnTo>
                  <a:lnTo>
                    <a:pt x="28" y="27"/>
                  </a:lnTo>
                  <a:lnTo>
                    <a:pt x="33" y="22"/>
                  </a:lnTo>
                  <a:lnTo>
                    <a:pt x="43" y="20"/>
                  </a:lnTo>
                  <a:lnTo>
                    <a:pt x="54" y="18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6" y="25"/>
                  </a:lnTo>
                  <a:lnTo>
                    <a:pt x="81" y="31"/>
                  </a:lnTo>
                  <a:lnTo>
                    <a:pt x="83" y="36"/>
                  </a:lnTo>
                  <a:lnTo>
                    <a:pt x="87" y="42"/>
                  </a:lnTo>
                  <a:lnTo>
                    <a:pt x="87" y="49"/>
                  </a:lnTo>
                  <a:lnTo>
                    <a:pt x="87" y="57"/>
                  </a:lnTo>
                  <a:lnTo>
                    <a:pt x="85" y="64"/>
                  </a:lnTo>
                  <a:lnTo>
                    <a:pt x="81" y="69"/>
                  </a:lnTo>
                  <a:lnTo>
                    <a:pt x="77" y="73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54" y="81"/>
                  </a:lnTo>
                  <a:lnTo>
                    <a:pt x="44" y="81"/>
                  </a:lnTo>
                  <a:lnTo>
                    <a:pt x="35" y="77"/>
                  </a:lnTo>
                  <a:lnTo>
                    <a:pt x="22" y="68"/>
                  </a:lnTo>
                  <a:lnTo>
                    <a:pt x="22" y="31"/>
                  </a:lnTo>
                  <a:close/>
                  <a:moveTo>
                    <a:pt x="0" y="130"/>
                  </a:moveTo>
                  <a:lnTo>
                    <a:pt x="22" y="130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7" y="95"/>
                  </a:lnTo>
                  <a:lnTo>
                    <a:pt x="46" y="99"/>
                  </a:lnTo>
                  <a:lnTo>
                    <a:pt x="59" y="101"/>
                  </a:lnTo>
                  <a:lnTo>
                    <a:pt x="68" y="99"/>
                  </a:lnTo>
                  <a:lnTo>
                    <a:pt x="77" y="97"/>
                  </a:lnTo>
                  <a:lnTo>
                    <a:pt x="87" y="92"/>
                  </a:lnTo>
                  <a:lnTo>
                    <a:pt x="94" y="86"/>
                  </a:lnTo>
                  <a:lnTo>
                    <a:pt x="100" y="79"/>
                  </a:lnTo>
                  <a:lnTo>
                    <a:pt x="105" y="71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38"/>
                  </a:lnTo>
                  <a:lnTo>
                    <a:pt x="105" y="29"/>
                  </a:lnTo>
                  <a:lnTo>
                    <a:pt x="101" y="20"/>
                  </a:lnTo>
                  <a:lnTo>
                    <a:pt x="96" y="12"/>
                  </a:lnTo>
                  <a:lnTo>
                    <a:pt x="89" y="7"/>
                  </a:lnTo>
                  <a:lnTo>
                    <a:pt x="79" y="3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1"/>
                  </a:lnTo>
                  <a:lnTo>
                    <a:pt x="33" y="5"/>
                  </a:lnTo>
                  <a:lnTo>
                    <a:pt x="26" y="11"/>
                  </a:lnTo>
                  <a:lnTo>
                    <a:pt x="20" y="14"/>
                  </a:lnTo>
                  <a:lnTo>
                    <a:pt x="20" y="1"/>
                  </a:lnTo>
                  <a:lnTo>
                    <a:pt x="0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" name="Freeform 98"/>
            <p:cNvSpPr>
              <a:spLocks/>
            </p:cNvSpPr>
            <p:nvPr/>
          </p:nvSpPr>
          <p:spPr bwMode="auto">
            <a:xfrm>
              <a:off x="2629" y="2700"/>
              <a:ext cx="150" cy="95"/>
            </a:xfrm>
            <a:custGeom>
              <a:avLst/>
              <a:gdLst>
                <a:gd name="T0" fmla="*/ 0 w 154"/>
                <a:gd name="T1" fmla="*/ 1 h 97"/>
                <a:gd name="T2" fmla="*/ 20 w 154"/>
                <a:gd name="T3" fmla="*/ 1 h 97"/>
                <a:gd name="T4" fmla="*/ 20 w 154"/>
                <a:gd name="T5" fmla="*/ 12 h 97"/>
                <a:gd name="T6" fmla="*/ 20 w 154"/>
                <a:gd name="T7" fmla="*/ 12 h 97"/>
                <a:gd name="T8" fmla="*/ 25 w 154"/>
                <a:gd name="T9" fmla="*/ 9 h 97"/>
                <a:gd name="T10" fmla="*/ 31 w 154"/>
                <a:gd name="T11" fmla="*/ 3 h 97"/>
                <a:gd name="T12" fmla="*/ 40 w 154"/>
                <a:gd name="T13" fmla="*/ 0 h 97"/>
                <a:gd name="T14" fmla="*/ 51 w 154"/>
                <a:gd name="T15" fmla="*/ 0 h 97"/>
                <a:gd name="T16" fmla="*/ 51 w 154"/>
                <a:gd name="T17" fmla="*/ 0 h 97"/>
                <a:gd name="T18" fmla="*/ 62 w 154"/>
                <a:gd name="T19" fmla="*/ 1 h 97"/>
                <a:gd name="T20" fmla="*/ 71 w 154"/>
                <a:gd name="T21" fmla="*/ 5 h 97"/>
                <a:gd name="T22" fmla="*/ 77 w 154"/>
                <a:gd name="T23" fmla="*/ 9 h 97"/>
                <a:gd name="T24" fmla="*/ 80 w 154"/>
                <a:gd name="T25" fmla="*/ 14 h 97"/>
                <a:gd name="T26" fmla="*/ 80 w 154"/>
                <a:gd name="T27" fmla="*/ 14 h 97"/>
                <a:gd name="T28" fmla="*/ 86 w 154"/>
                <a:gd name="T29" fmla="*/ 9 h 97"/>
                <a:gd name="T30" fmla="*/ 91 w 154"/>
                <a:gd name="T31" fmla="*/ 5 h 97"/>
                <a:gd name="T32" fmla="*/ 100 w 154"/>
                <a:gd name="T33" fmla="*/ 1 h 97"/>
                <a:gd name="T34" fmla="*/ 111 w 154"/>
                <a:gd name="T35" fmla="*/ 0 h 97"/>
                <a:gd name="T36" fmla="*/ 111 w 154"/>
                <a:gd name="T37" fmla="*/ 0 h 97"/>
                <a:gd name="T38" fmla="*/ 126 w 154"/>
                <a:gd name="T39" fmla="*/ 1 h 97"/>
                <a:gd name="T40" fmla="*/ 131 w 154"/>
                <a:gd name="T41" fmla="*/ 3 h 97"/>
                <a:gd name="T42" fmla="*/ 135 w 154"/>
                <a:gd name="T43" fmla="*/ 7 h 97"/>
                <a:gd name="T44" fmla="*/ 141 w 154"/>
                <a:gd name="T45" fmla="*/ 11 h 97"/>
                <a:gd name="T46" fmla="*/ 144 w 154"/>
                <a:gd name="T47" fmla="*/ 16 h 97"/>
                <a:gd name="T48" fmla="*/ 146 w 154"/>
                <a:gd name="T49" fmla="*/ 22 h 97"/>
                <a:gd name="T50" fmla="*/ 146 w 154"/>
                <a:gd name="T51" fmla="*/ 27 h 97"/>
                <a:gd name="T52" fmla="*/ 146 w 154"/>
                <a:gd name="T53" fmla="*/ 93 h 97"/>
                <a:gd name="T54" fmla="*/ 126 w 154"/>
                <a:gd name="T55" fmla="*/ 93 h 97"/>
                <a:gd name="T56" fmla="*/ 126 w 154"/>
                <a:gd name="T57" fmla="*/ 38 h 97"/>
                <a:gd name="T58" fmla="*/ 126 w 154"/>
                <a:gd name="T59" fmla="*/ 38 h 97"/>
                <a:gd name="T60" fmla="*/ 126 w 154"/>
                <a:gd name="T61" fmla="*/ 27 h 97"/>
                <a:gd name="T62" fmla="*/ 122 w 154"/>
                <a:gd name="T63" fmla="*/ 24 h 97"/>
                <a:gd name="T64" fmla="*/ 115 w 154"/>
                <a:gd name="T65" fmla="*/ 18 h 97"/>
                <a:gd name="T66" fmla="*/ 108 w 154"/>
                <a:gd name="T67" fmla="*/ 18 h 97"/>
                <a:gd name="T68" fmla="*/ 108 w 154"/>
                <a:gd name="T69" fmla="*/ 18 h 97"/>
                <a:gd name="T70" fmla="*/ 99 w 154"/>
                <a:gd name="T71" fmla="*/ 20 h 97"/>
                <a:gd name="T72" fmla="*/ 94 w 154"/>
                <a:gd name="T73" fmla="*/ 22 h 97"/>
                <a:gd name="T74" fmla="*/ 84 w 154"/>
                <a:gd name="T75" fmla="*/ 27 h 97"/>
                <a:gd name="T76" fmla="*/ 84 w 154"/>
                <a:gd name="T77" fmla="*/ 93 h 97"/>
                <a:gd name="T78" fmla="*/ 62 w 154"/>
                <a:gd name="T79" fmla="*/ 93 h 97"/>
                <a:gd name="T80" fmla="*/ 62 w 154"/>
                <a:gd name="T81" fmla="*/ 38 h 97"/>
                <a:gd name="T82" fmla="*/ 62 w 154"/>
                <a:gd name="T83" fmla="*/ 38 h 97"/>
                <a:gd name="T84" fmla="*/ 62 w 154"/>
                <a:gd name="T85" fmla="*/ 27 h 97"/>
                <a:gd name="T86" fmla="*/ 58 w 154"/>
                <a:gd name="T87" fmla="*/ 24 h 97"/>
                <a:gd name="T88" fmla="*/ 53 w 154"/>
                <a:gd name="T89" fmla="*/ 18 h 97"/>
                <a:gd name="T90" fmla="*/ 45 w 154"/>
                <a:gd name="T91" fmla="*/ 18 h 97"/>
                <a:gd name="T92" fmla="*/ 45 w 154"/>
                <a:gd name="T93" fmla="*/ 18 h 97"/>
                <a:gd name="T94" fmla="*/ 36 w 154"/>
                <a:gd name="T95" fmla="*/ 20 h 97"/>
                <a:gd name="T96" fmla="*/ 31 w 154"/>
                <a:gd name="T97" fmla="*/ 22 h 97"/>
                <a:gd name="T98" fmla="*/ 20 w 154"/>
                <a:gd name="T99" fmla="*/ 27 h 97"/>
                <a:gd name="T100" fmla="*/ 20 w 154"/>
                <a:gd name="T101" fmla="*/ 93 h 97"/>
                <a:gd name="T102" fmla="*/ 0 w 154"/>
                <a:gd name="T103" fmla="*/ 93 h 97"/>
                <a:gd name="T104" fmla="*/ 0 w 154"/>
                <a:gd name="T105" fmla="*/ 1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4"/>
                <a:gd name="T160" fmla="*/ 0 h 97"/>
                <a:gd name="T161" fmla="*/ 154 w 154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4" h="97">
                  <a:moveTo>
                    <a:pt x="0" y="1"/>
                  </a:moveTo>
                  <a:lnTo>
                    <a:pt x="22" y="1"/>
                  </a:lnTo>
                  <a:lnTo>
                    <a:pt x="22" y="12"/>
                  </a:lnTo>
                  <a:lnTo>
                    <a:pt x="27" y="9"/>
                  </a:lnTo>
                  <a:lnTo>
                    <a:pt x="33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75" y="5"/>
                  </a:lnTo>
                  <a:lnTo>
                    <a:pt x="81" y="9"/>
                  </a:lnTo>
                  <a:lnTo>
                    <a:pt x="84" y="14"/>
                  </a:lnTo>
                  <a:lnTo>
                    <a:pt x="90" y="9"/>
                  </a:lnTo>
                  <a:lnTo>
                    <a:pt x="95" y="5"/>
                  </a:lnTo>
                  <a:lnTo>
                    <a:pt x="106" y="1"/>
                  </a:lnTo>
                  <a:lnTo>
                    <a:pt x="117" y="0"/>
                  </a:lnTo>
                  <a:lnTo>
                    <a:pt x="132" y="1"/>
                  </a:lnTo>
                  <a:lnTo>
                    <a:pt x="139" y="3"/>
                  </a:lnTo>
                  <a:lnTo>
                    <a:pt x="143" y="7"/>
                  </a:lnTo>
                  <a:lnTo>
                    <a:pt x="149" y="11"/>
                  </a:lnTo>
                  <a:lnTo>
                    <a:pt x="152" y="16"/>
                  </a:lnTo>
                  <a:lnTo>
                    <a:pt x="154" y="22"/>
                  </a:lnTo>
                  <a:lnTo>
                    <a:pt x="154" y="29"/>
                  </a:lnTo>
                  <a:lnTo>
                    <a:pt x="154" y="97"/>
                  </a:lnTo>
                  <a:lnTo>
                    <a:pt x="132" y="97"/>
                  </a:lnTo>
                  <a:lnTo>
                    <a:pt x="132" y="40"/>
                  </a:lnTo>
                  <a:lnTo>
                    <a:pt x="132" y="29"/>
                  </a:lnTo>
                  <a:lnTo>
                    <a:pt x="128" y="24"/>
                  </a:lnTo>
                  <a:lnTo>
                    <a:pt x="121" y="18"/>
                  </a:lnTo>
                  <a:lnTo>
                    <a:pt x="114" y="18"/>
                  </a:lnTo>
                  <a:lnTo>
                    <a:pt x="105" y="20"/>
                  </a:lnTo>
                  <a:lnTo>
                    <a:pt x="99" y="22"/>
                  </a:lnTo>
                  <a:lnTo>
                    <a:pt x="88" y="29"/>
                  </a:lnTo>
                  <a:lnTo>
                    <a:pt x="88" y="97"/>
                  </a:lnTo>
                  <a:lnTo>
                    <a:pt x="66" y="97"/>
                  </a:lnTo>
                  <a:lnTo>
                    <a:pt x="66" y="40"/>
                  </a:lnTo>
                  <a:lnTo>
                    <a:pt x="66" y="29"/>
                  </a:lnTo>
                  <a:lnTo>
                    <a:pt x="62" y="24"/>
                  </a:lnTo>
                  <a:lnTo>
                    <a:pt x="55" y="18"/>
                  </a:lnTo>
                  <a:lnTo>
                    <a:pt x="47" y="18"/>
                  </a:lnTo>
                  <a:lnTo>
                    <a:pt x="38" y="20"/>
                  </a:lnTo>
                  <a:lnTo>
                    <a:pt x="33" y="22"/>
                  </a:lnTo>
                  <a:lnTo>
                    <a:pt x="22" y="29"/>
                  </a:lnTo>
                  <a:lnTo>
                    <a:pt x="22" y="97"/>
                  </a:lnTo>
                  <a:lnTo>
                    <a:pt x="0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" name="Freeform 99"/>
            <p:cNvSpPr>
              <a:spLocks noEditPoints="1"/>
            </p:cNvSpPr>
            <p:nvPr/>
          </p:nvSpPr>
          <p:spPr bwMode="auto">
            <a:xfrm>
              <a:off x="2805" y="2700"/>
              <a:ext cx="106" cy="99"/>
            </a:xfrm>
            <a:custGeom>
              <a:avLst/>
              <a:gdLst>
                <a:gd name="T0" fmla="*/ 24 w 107"/>
                <a:gd name="T1" fmla="*/ 36 h 101"/>
                <a:gd name="T2" fmla="*/ 24 w 107"/>
                <a:gd name="T3" fmla="*/ 36 h 101"/>
                <a:gd name="T4" fmla="*/ 26 w 107"/>
                <a:gd name="T5" fmla="*/ 31 h 101"/>
                <a:gd name="T6" fmla="*/ 28 w 107"/>
                <a:gd name="T7" fmla="*/ 25 h 101"/>
                <a:gd name="T8" fmla="*/ 35 w 107"/>
                <a:gd name="T9" fmla="*/ 22 h 101"/>
                <a:gd name="T10" fmla="*/ 44 w 107"/>
                <a:gd name="T11" fmla="*/ 18 h 101"/>
                <a:gd name="T12" fmla="*/ 53 w 107"/>
                <a:gd name="T13" fmla="*/ 16 h 101"/>
                <a:gd name="T14" fmla="*/ 53 w 107"/>
                <a:gd name="T15" fmla="*/ 16 h 101"/>
                <a:gd name="T16" fmla="*/ 62 w 107"/>
                <a:gd name="T17" fmla="*/ 18 h 101"/>
                <a:gd name="T18" fmla="*/ 70 w 107"/>
                <a:gd name="T19" fmla="*/ 22 h 101"/>
                <a:gd name="T20" fmla="*/ 77 w 107"/>
                <a:gd name="T21" fmla="*/ 27 h 101"/>
                <a:gd name="T22" fmla="*/ 81 w 107"/>
                <a:gd name="T23" fmla="*/ 36 h 101"/>
                <a:gd name="T24" fmla="*/ 24 w 107"/>
                <a:gd name="T25" fmla="*/ 36 h 101"/>
                <a:gd name="T26" fmla="*/ 79 w 107"/>
                <a:gd name="T27" fmla="*/ 66 h 101"/>
                <a:gd name="T28" fmla="*/ 79 w 107"/>
                <a:gd name="T29" fmla="*/ 66 h 101"/>
                <a:gd name="T30" fmla="*/ 75 w 107"/>
                <a:gd name="T31" fmla="*/ 71 h 101"/>
                <a:gd name="T32" fmla="*/ 70 w 107"/>
                <a:gd name="T33" fmla="*/ 75 h 101"/>
                <a:gd name="T34" fmla="*/ 62 w 107"/>
                <a:gd name="T35" fmla="*/ 77 h 101"/>
                <a:gd name="T36" fmla="*/ 53 w 107"/>
                <a:gd name="T37" fmla="*/ 78 h 101"/>
                <a:gd name="T38" fmla="*/ 53 w 107"/>
                <a:gd name="T39" fmla="*/ 78 h 101"/>
                <a:gd name="T40" fmla="*/ 46 w 107"/>
                <a:gd name="T41" fmla="*/ 77 h 101"/>
                <a:gd name="T42" fmla="*/ 39 w 107"/>
                <a:gd name="T43" fmla="*/ 75 h 101"/>
                <a:gd name="T44" fmla="*/ 33 w 107"/>
                <a:gd name="T45" fmla="*/ 73 h 101"/>
                <a:gd name="T46" fmla="*/ 30 w 107"/>
                <a:gd name="T47" fmla="*/ 69 h 101"/>
                <a:gd name="T48" fmla="*/ 24 w 107"/>
                <a:gd name="T49" fmla="*/ 60 h 101"/>
                <a:gd name="T50" fmla="*/ 22 w 107"/>
                <a:gd name="T51" fmla="*/ 53 h 101"/>
                <a:gd name="T52" fmla="*/ 105 w 107"/>
                <a:gd name="T53" fmla="*/ 53 h 101"/>
                <a:gd name="T54" fmla="*/ 105 w 107"/>
                <a:gd name="T55" fmla="*/ 53 h 101"/>
                <a:gd name="T56" fmla="*/ 103 w 107"/>
                <a:gd name="T57" fmla="*/ 42 h 101"/>
                <a:gd name="T58" fmla="*/ 101 w 107"/>
                <a:gd name="T59" fmla="*/ 31 h 101"/>
                <a:gd name="T60" fmla="*/ 97 w 107"/>
                <a:gd name="T61" fmla="*/ 24 h 101"/>
                <a:gd name="T62" fmla="*/ 92 w 107"/>
                <a:gd name="T63" fmla="*/ 14 h 101"/>
                <a:gd name="T64" fmla="*/ 85 w 107"/>
                <a:gd name="T65" fmla="*/ 9 h 101"/>
                <a:gd name="T66" fmla="*/ 75 w 107"/>
                <a:gd name="T67" fmla="*/ 3 h 101"/>
                <a:gd name="T68" fmla="*/ 64 w 107"/>
                <a:gd name="T69" fmla="*/ 0 h 101"/>
                <a:gd name="T70" fmla="*/ 53 w 107"/>
                <a:gd name="T71" fmla="*/ 0 h 101"/>
                <a:gd name="T72" fmla="*/ 53 w 107"/>
                <a:gd name="T73" fmla="*/ 0 h 101"/>
                <a:gd name="T74" fmla="*/ 41 w 107"/>
                <a:gd name="T75" fmla="*/ 0 h 101"/>
                <a:gd name="T76" fmla="*/ 30 w 107"/>
                <a:gd name="T77" fmla="*/ 3 h 101"/>
                <a:gd name="T78" fmla="*/ 22 w 107"/>
                <a:gd name="T79" fmla="*/ 7 h 101"/>
                <a:gd name="T80" fmla="*/ 15 w 107"/>
                <a:gd name="T81" fmla="*/ 14 h 101"/>
                <a:gd name="T82" fmla="*/ 7 w 107"/>
                <a:gd name="T83" fmla="*/ 22 h 101"/>
                <a:gd name="T84" fmla="*/ 4 w 107"/>
                <a:gd name="T85" fmla="*/ 29 h 101"/>
                <a:gd name="T86" fmla="*/ 2 w 107"/>
                <a:gd name="T87" fmla="*/ 38 h 101"/>
                <a:gd name="T88" fmla="*/ 0 w 107"/>
                <a:gd name="T89" fmla="*/ 47 h 101"/>
                <a:gd name="T90" fmla="*/ 0 w 107"/>
                <a:gd name="T91" fmla="*/ 47 h 101"/>
                <a:gd name="T92" fmla="*/ 2 w 107"/>
                <a:gd name="T93" fmla="*/ 58 h 101"/>
                <a:gd name="T94" fmla="*/ 4 w 107"/>
                <a:gd name="T95" fmla="*/ 67 h 101"/>
                <a:gd name="T96" fmla="*/ 9 w 107"/>
                <a:gd name="T97" fmla="*/ 75 h 101"/>
                <a:gd name="T98" fmla="*/ 15 w 107"/>
                <a:gd name="T99" fmla="*/ 82 h 101"/>
                <a:gd name="T100" fmla="*/ 22 w 107"/>
                <a:gd name="T101" fmla="*/ 88 h 101"/>
                <a:gd name="T102" fmla="*/ 31 w 107"/>
                <a:gd name="T103" fmla="*/ 93 h 101"/>
                <a:gd name="T104" fmla="*/ 42 w 107"/>
                <a:gd name="T105" fmla="*/ 95 h 101"/>
                <a:gd name="T106" fmla="*/ 53 w 107"/>
                <a:gd name="T107" fmla="*/ 97 h 101"/>
                <a:gd name="T108" fmla="*/ 53 w 107"/>
                <a:gd name="T109" fmla="*/ 97 h 101"/>
                <a:gd name="T110" fmla="*/ 64 w 107"/>
                <a:gd name="T111" fmla="*/ 95 h 101"/>
                <a:gd name="T112" fmla="*/ 75 w 107"/>
                <a:gd name="T113" fmla="*/ 93 h 101"/>
                <a:gd name="T114" fmla="*/ 83 w 107"/>
                <a:gd name="T115" fmla="*/ 88 h 101"/>
                <a:gd name="T116" fmla="*/ 90 w 107"/>
                <a:gd name="T117" fmla="*/ 84 h 101"/>
                <a:gd name="T118" fmla="*/ 96 w 107"/>
                <a:gd name="T119" fmla="*/ 78 h 101"/>
                <a:gd name="T120" fmla="*/ 99 w 107"/>
                <a:gd name="T121" fmla="*/ 74 h 101"/>
                <a:gd name="T122" fmla="*/ 103 w 107"/>
                <a:gd name="T123" fmla="*/ 66 h 101"/>
                <a:gd name="T124" fmla="*/ 79 w 107"/>
                <a:gd name="T125" fmla="*/ 6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"/>
                <a:gd name="T190" fmla="*/ 0 h 101"/>
                <a:gd name="T191" fmla="*/ 107 w 107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" h="101">
                  <a:moveTo>
                    <a:pt x="24" y="38"/>
                  </a:moveTo>
                  <a:lnTo>
                    <a:pt x="24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4" y="18"/>
                  </a:lnTo>
                  <a:lnTo>
                    <a:pt x="53" y="16"/>
                  </a:lnTo>
                  <a:lnTo>
                    <a:pt x="64" y="18"/>
                  </a:lnTo>
                  <a:lnTo>
                    <a:pt x="72" y="22"/>
                  </a:lnTo>
                  <a:lnTo>
                    <a:pt x="79" y="29"/>
                  </a:lnTo>
                  <a:lnTo>
                    <a:pt x="83" y="38"/>
                  </a:lnTo>
                  <a:lnTo>
                    <a:pt x="24" y="38"/>
                  </a:lnTo>
                  <a:close/>
                  <a:moveTo>
                    <a:pt x="81" y="68"/>
                  </a:moveTo>
                  <a:lnTo>
                    <a:pt x="81" y="68"/>
                  </a:lnTo>
                  <a:lnTo>
                    <a:pt x="77" y="73"/>
                  </a:lnTo>
                  <a:lnTo>
                    <a:pt x="72" y="79"/>
                  </a:lnTo>
                  <a:lnTo>
                    <a:pt x="64" y="81"/>
                  </a:lnTo>
                  <a:lnTo>
                    <a:pt x="53" y="82"/>
                  </a:lnTo>
                  <a:lnTo>
                    <a:pt x="46" y="81"/>
                  </a:lnTo>
                  <a:lnTo>
                    <a:pt x="39" y="79"/>
                  </a:lnTo>
                  <a:lnTo>
                    <a:pt x="33" y="75"/>
                  </a:lnTo>
                  <a:lnTo>
                    <a:pt x="30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7" y="55"/>
                  </a:lnTo>
                  <a:lnTo>
                    <a:pt x="105" y="44"/>
                  </a:lnTo>
                  <a:lnTo>
                    <a:pt x="103" y="33"/>
                  </a:lnTo>
                  <a:lnTo>
                    <a:pt x="99" y="24"/>
                  </a:lnTo>
                  <a:lnTo>
                    <a:pt x="94" y="14"/>
                  </a:lnTo>
                  <a:lnTo>
                    <a:pt x="87" y="9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2" y="7"/>
                  </a:lnTo>
                  <a:lnTo>
                    <a:pt x="15" y="14"/>
                  </a:lnTo>
                  <a:lnTo>
                    <a:pt x="7" y="22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9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1" y="97"/>
                  </a:lnTo>
                  <a:lnTo>
                    <a:pt x="42" y="99"/>
                  </a:lnTo>
                  <a:lnTo>
                    <a:pt x="55" y="101"/>
                  </a:lnTo>
                  <a:lnTo>
                    <a:pt x="66" y="99"/>
                  </a:lnTo>
                  <a:lnTo>
                    <a:pt x="77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8" y="82"/>
                  </a:lnTo>
                  <a:lnTo>
                    <a:pt x="101" y="77"/>
                  </a:lnTo>
                  <a:lnTo>
                    <a:pt x="105" y="68"/>
                  </a:lnTo>
                  <a:lnTo>
                    <a:pt x="81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" name="Freeform 100"/>
            <p:cNvSpPr>
              <a:spLocks/>
            </p:cNvSpPr>
            <p:nvPr/>
          </p:nvSpPr>
          <p:spPr bwMode="auto">
            <a:xfrm>
              <a:off x="2937" y="2700"/>
              <a:ext cx="95" cy="95"/>
            </a:xfrm>
            <a:custGeom>
              <a:avLst/>
              <a:gdLst>
                <a:gd name="T0" fmla="*/ 0 w 95"/>
                <a:gd name="T1" fmla="*/ 93 h 97"/>
                <a:gd name="T2" fmla="*/ 22 w 95"/>
                <a:gd name="T3" fmla="*/ 93 h 97"/>
                <a:gd name="T4" fmla="*/ 22 w 95"/>
                <a:gd name="T5" fmla="*/ 29 h 97"/>
                <a:gd name="T6" fmla="*/ 22 w 95"/>
                <a:gd name="T7" fmla="*/ 29 h 97"/>
                <a:gd name="T8" fmla="*/ 27 w 95"/>
                <a:gd name="T9" fmla="*/ 25 h 97"/>
                <a:gd name="T10" fmla="*/ 33 w 95"/>
                <a:gd name="T11" fmla="*/ 22 h 97"/>
                <a:gd name="T12" fmla="*/ 40 w 95"/>
                <a:gd name="T13" fmla="*/ 20 h 97"/>
                <a:gd name="T14" fmla="*/ 53 w 95"/>
                <a:gd name="T15" fmla="*/ 18 h 97"/>
                <a:gd name="T16" fmla="*/ 53 w 95"/>
                <a:gd name="T17" fmla="*/ 18 h 97"/>
                <a:gd name="T18" fmla="*/ 62 w 95"/>
                <a:gd name="T19" fmla="*/ 20 h 97"/>
                <a:gd name="T20" fmla="*/ 66 w 95"/>
                <a:gd name="T21" fmla="*/ 22 h 97"/>
                <a:gd name="T22" fmla="*/ 68 w 95"/>
                <a:gd name="T23" fmla="*/ 24 h 97"/>
                <a:gd name="T24" fmla="*/ 71 w 95"/>
                <a:gd name="T25" fmla="*/ 31 h 97"/>
                <a:gd name="T26" fmla="*/ 73 w 95"/>
                <a:gd name="T27" fmla="*/ 42 h 97"/>
                <a:gd name="T28" fmla="*/ 73 w 95"/>
                <a:gd name="T29" fmla="*/ 93 h 97"/>
                <a:gd name="T30" fmla="*/ 95 w 95"/>
                <a:gd name="T31" fmla="*/ 93 h 97"/>
                <a:gd name="T32" fmla="*/ 95 w 95"/>
                <a:gd name="T33" fmla="*/ 34 h 97"/>
                <a:gd name="T34" fmla="*/ 95 w 95"/>
                <a:gd name="T35" fmla="*/ 34 h 97"/>
                <a:gd name="T36" fmla="*/ 94 w 95"/>
                <a:gd name="T37" fmla="*/ 25 h 97"/>
                <a:gd name="T38" fmla="*/ 92 w 95"/>
                <a:gd name="T39" fmla="*/ 18 h 97"/>
                <a:gd name="T40" fmla="*/ 88 w 95"/>
                <a:gd name="T41" fmla="*/ 12 h 97"/>
                <a:gd name="T42" fmla="*/ 82 w 95"/>
                <a:gd name="T43" fmla="*/ 7 h 97"/>
                <a:gd name="T44" fmla="*/ 77 w 95"/>
                <a:gd name="T45" fmla="*/ 3 h 97"/>
                <a:gd name="T46" fmla="*/ 71 w 95"/>
                <a:gd name="T47" fmla="*/ 1 h 97"/>
                <a:gd name="T48" fmla="*/ 57 w 95"/>
                <a:gd name="T49" fmla="*/ 0 h 97"/>
                <a:gd name="T50" fmla="*/ 57 w 95"/>
                <a:gd name="T51" fmla="*/ 0 h 97"/>
                <a:gd name="T52" fmla="*/ 44 w 95"/>
                <a:gd name="T53" fmla="*/ 0 h 97"/>
                <a:gd name="T54" fmla="*/ 35 w 95"/>
                <a:gd name="T55" fmla="*/ 3 h 97"/>
                <a:gd name="T56" fmla="*/ 27 w 95"/>
                <a:gd name="T57" fmla="*/ 9 h 97"/>
                <a:gd name="T58" fmla="*/ 22 w 95"/>
                <a:gd name="T59" fmla="*/ 14 h 97"/>
                <a:gd name="T60" fmla="*/ 22 w 95"/>
                <a:gd name="T61" fmla="*/ 1 h 97"/>
                <a:gd name="T62" fmla="*/ 0 w 95"/>
                <a:gd name="T63" fmla="*/ 1 h 97"/>
                <a:gd name="T64" fmla="*/ 0 w 95"/>
                <a:gd name="T65" fmla="*/ 93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97"/>
                <a:gd name="T101" fmla="*/ 95 w 95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97">
                  <a:moveTo>
                    <a:pt x="0" y="97"/>
                  </a:moveTo>
                  <a:lnTo>
                    <a:pt x="22" y="97"/>
                  </a:lnTo>
                  <a:lnTo>
                    <a:pt x="22" y="31"/>
                  </a:lnTo>
                  <a:lnTo>
                    <a:pt x="27" y="27"/>
                  </a:lnTo>
                  <a:lnTo>
                    <a:pt x="33" y="22"/>
                  </a:lnTo>
                  <a:lnTo>
                    <a:pt x="40" y="20"/>
                  </a:lnTo>
                  <a:lnTo>
                    <a:pt x="53" y="18"/>
                  </a:lnTo>
                  <a:lnTo>
                    <a:pt x="62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1" y="33"/>
                  </a:lnTo>
                  <a:lnTo>
                    <a:pt x="73" y="44"/>
                  </a:lnTo>
                  <a:lnTo>
                    <a:pt x="73" y="97"/>
                  </a:lnTo>
                  <a:lnTo>
                    <a:pt x="95" y="97"/>
                  </a:lnTo>
                  <a:lnTo>
                    <a:pt x="95" y="36"/>
                  </a:lnTo>
                  <a:lnTo>
                    <a:pt x="94" y="27"/>
                  </a:lnTo>
                  <a:lnTo>
                    <a:pt x="92" y="18"/>
                  </a:lnTo>
                  <a:lnTo>
                    <a:pt x="88" y="12"/>
                  </a:lnTo>
                  <a:lnTo>
                    <a:pt x="82" y="7"/>
                  </a:lnTo>
                  <a:lnTo>
                    <a:pt x="77" y="3"/>
                  </a:lnTo>
                  <a:lnTo>
                    <a:pt x="71" y="1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5" y="3"/>
                  </a:lnTo>
                  <a:lnTo>
                    <a:pt x="27" y="9"/>
                  </a:lnTo>
                  <a:lnTo>
                    <a:pt x="22" y="14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" name="Freeform 101"/>
            <p:cNvSpPr>
              <a:spLocks/>
            </p:cNvSpPr>
            <p:nvPr/>
          </p:nvSpPr>
          <p:spPr bwMode="auto">
            <a:xfrm>
              <a:off x="3051" y="2675"/>
              <a:ext cx="73" cy="125"/>
            </a:xfrm>
            <a:custGeom>
              <a:avLst/>
              <a:gdLst>
                <a:gd name="T0" fmla="*/ 0 w 71"/>
                <a:gd name="T1" fmla="*/ 31 h 127"/>
                <a:gd name="T2" fmla="*/ 16 w 71"/>
                <a:gd name="T3" fmla="*/ 31 h 127"/>
                <a:gd name="T4" fmla="*/ 16 w 71"/>
                <a:gd name="T5" fmla="*/ 0 h 127"/>
                <a:gd name="T6" fmla="*/ 40 w 71"/>
                <a:gd name="T7" fmla="*/ 0 h 127"/>
                <a:gd name="T8" fmla="*/ 40 w 71"/>
                <a:gd name="T9" fmla="*/ 31 h 127"/>
                <a:gd name="T10" fmla="*/ 75 w 71"/>
                <a:gd name="T11" fmla="*/ 31 h 127"/>
                <a:gd name="T12" fmla="*/ 75 w 71"/>
                <a:gd name="T13" fmla="*/ 48 h 127"/>
                <a:gd name="T14" fmla="*/ 40 w 71"/>
                <a:gd name="T15" fmla="*/ 48 h 127"/>
                <a:gd name="T16" fmla="*/ 40 w 71"/>
                <a:gd name="T17" fmla="*/ 92 h 127"/>
                <a:gd name="T18" fmla="*/ 40 w 71"/>
                <a:gd name="T19" fmla="*/ 92 h 127"/>
                <a:gd name="T20" fmla="*/ 40 w 71"/>
                <a:gd name="T21" fmla="*/ 95 h 127"/>
                <a:gd name="T22" fmla="*/ 42 w 71"/>
                <a:gd name="T23" fmla="*/ 99 h 127"/>
                <a:gd name="T24" fmla="*/ 48 w 71"/>
                <a:gd name="T25" fmla="*/ 103 h 127"/>
                <a:gd name="T26" fmla="*/ 56 w 71"/>
                <a:gd name="T27" fmla="*/ 103 h 127"/>
                <a:gd name="T28" fmla="*/ 56 w 71"/>
                <a:gd name="T29" fmla="*/ 103 h 127"/>
                <a:gd name="T30" fmla="*/ 66 w 71"/>
                <a:gd name="T31" fmla="*/ 103 h 127"/>
                <a:gd name="T32" fmla="*/ 75 w 71"/>
                <a:gd name="T33" fmla="*/ 101 h 127"/>
                <a:gd name="T34" fmla="*/ 75 w 71"/>
                <a:gd name="T35" fmla="*/ 121 h 127"/>
                <a:gd name="T36" fmla="*/ 75 w 71"/>
                <a:gd name="T37" fmla="*/ 121 h 127"/>
                <a:gd name="T38" fmla="*/ 51 w 71"/>
                <a:gd name="T39" fmla="*/ 123 h 127"/>
                <a:gd name="T40" fmla="*/ 51 w 71"/>
                <a:gd name="T41" fmla="*/ 123 h 127"/>
                <a:gd name="T42" fmla="*/ 37 w 71"/>
                <a:gd name="T43" fmla="*/ 121 h 127"/>
                <a:gd name="T44" fmla="*/ 31 w 71"/>
                <a:gd name="T45" fmla="*/ 119 h 127"/>
                <a:gd name="T46" fmla="*/ 27 w 71"/>
                <a:gd name="T47" fmla="*/ 115 h 127"/>
                <a:gd name="T48" fmla="*/ 24 w 71"/>
                <a:gd name="T49" fmla="*/ 112 h 127"/>
                <a:gd name="T50" fmla="*/ 20 w 71"/>
                <a:gd name="T51" fmla="*/ 108 h 127"/>
                <a:gd name="T52" fmla="*/ 16 w 71"/>
                <a:gd name="T53" fmla="*/ 103 h 127"/>
                <a:gd name="T54" fmla="*/ 16 w 71"/>
                <a:gd name="T55" fmla="*/ 95 h 127"/>
                <a:gd name="T56" fmla="*/ 16 w 71"/>
                <a:gd name="T57" fmla="*/ 48 h 127"/>
                <a:gd name="T58" fmla="*/ 0 w 71"/>
                <a:gd name="T59" fmla="*/ 48 h 127"/>
                <a:gd name="T60" fmla="*/ 0 w 71"/>
                <a:gd name="T61" fmla="*/ 31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1"/>
                <a:gd name="T94" fmla="*/ 0 h 127"/>
                <a:gd name="T95" fmla="*/ 71 w 71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1" h="127">
                  <a:moveTo>
                    <a:pt x="0" y="31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38" y="31"/>
                  </a:lnTo>
                  <a:lnTo>
                    <a:pt x="71" y="31"/>
                  </a:lnTo>
                  <a:lnTo>
                    <a:pt x="71" y="50"/>
                  </a:lnTo>
                  <a:lnTo>
                    <a:pt x="38" y="5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0" y="103"/>
                  </a:lnTo>
                  <a:lnTo>
                    <a:pt x="46" y="107"/>
                  </a:lnTo>
                  <a:lnTo>
                    <a:pt x="53" y="107"/>
                  </a:lnTo>
                  <a:lnTo>
                    <a:pt x="62" y="107"/>
                  </a:lnTo>
                  <a:lnTo>
                    <a:pt x="71" y="105"/>
                  </a:lnTo>
                  <a:lnTo>
                    <a:pt x="71" y="125"/>
                  </a:lnTo>
                  <a:lnTo>
                    <a:pt x="49" y="127"/>
                  </a:lnTo>
                  <a:lnTo>
                    <a:pt x="35" y="125"/>
                  </a:lnTo>
                  <a:lnTo>
                    <a:pt x="29" y="123"/>
                  </a:lnTo>
                  <a:lnTo>
                    <a:pt x="25" y="119"/>
                  </a:lnTo>
                  <a:lnTo>
                    <a:pt x="22" y="116"/>
                  </a:lnTo>
                  <a:lnTo>
                    <a:pt x="18" y="112"/>
                  </a:lnTo>
                  <a:lnTo>
                    <a:pt x="16" y="107"/>
                  </a:lnTo>
                  <a:lnTo>
                    <a:pt x="16" y="99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" name="Freeform 102"/>
            <p:cNvSpPr>
              <a:spLocks/>
            </p:cNvSpPr>
            <p:nvPr/>
          </p:nvSpPr>
          <p:spPr bwMode="auto">
            <a:xfrm>
              <a:off x="3216" y="2700"/>
              <a:ext cx="99" cy="95"/>
            </a:xfrm>
            <a:custGeom>
              <a:avLst/>
              <a:gdLst>
                <a:gd name="T0" fmla="*/ 0 w 96"/>
                <a:gd name="T1" fmla="*/ 93 h 97"/>
                <a:gd name="T2" fmla="*/ 24 w 96"/>
                <a:gd name="T3" fmla="*/ 93 h 97"/>
                <a:gd name="T4" fmla="*/ 24 w 96"/>
                <a:gd name="T5" fmla="*/ 29 h 97"/>
                <a:gd name="T6" fmla="*/ 24 w 96"/>
                <a:gd name="T7" fmla="*/ 29 h 97"/>
                <a:gd name="T8" fmla="*/ 30 w 96"/>
                <a:gd name="T9" fmla="*/ 25 h 97"/>
                <a:gd name="T10" fmla="*/ 35 w 96"/>
                <a:gd name="T11" fmla="*/ 22 h 97"/>
                <a:gd name="T12" fmla="*/ 44 w 96"/>
                <a:gd name="T13" fmla="*/ 20 h 97"/>
                <a:gd name="T14" fmla="*/ 57 w 96"/>
                <a:gd name="T15" fmla="*/ 18 h 97"/>
                <a:gd name="T16" fmla="*/ 57 w 96"/>
                <a:gd name="T17" fmla="*/ 18 h 97"/>
                <a:gd name="T18" fmla="*/ 67 w 96"/>
                <a:gd name="T19" fmla="*/ 20 h 97"/>
                <a:gd name="T20" fmla="*/ 70 w 96"/>
                <a:gd name="T21" fmla="*/ 22 h 97"/>
                <a:gd name="T22" fmla="*/ 72 w 96"/>
                <a:gd name="T23" fmla="*/ 24 h 97"/>
                <a:gd name="T24" fmla="*/ 76 w 96"/>
                <a:gd name="T25" fmla="*/ 31 h 97"/>
                <a:gd name="T26" fmla="*/ 78 w 96"/>
                <a:gd name="T27" fmla="*/ 42 h 97"/>
                <a:gd name="T28" fmla="*/ 78 w 96"/>
                <a:gd name="T29" fmla="*/ 93 h 97"/>
                <a:gd name="T30" fmla="*/ 102 w 96"/>
                <a:gd name="T31" fmla="*/ 93 h 97"/>
                <a:gd name="T32" fmla="*/ 102 w 96"/>
                <a:gd name="T33" fmla="*/ 34 h 97"/>
                <a:gd name="T34" fmla="*/ 102 w 96"/>
                <a:gd name="T35" fmla="*/ 34 h 97"/>
                <a:gd name="T36" fmla="*/ 100 w 96"/>
                <a:gd name="T37" fmla="*/ 25 h 97"/>
                <a:gd name="T38" fmla="*/ 98 w 96"/>
                <a:gd name="T39" fmla="*/ 18 h 97"/>
                <a:gd name="T40" fmla="*/ 94 w 96"/>
                <a:gd name="T41" fmla="*/ 12 h 97"/>
                <a:gd name="T42" fmla="*/ 91 w 96"/>
                <a:gd name="T43" fmla="*/ 7 h 97"/>
                <a:gd name="T44" fmla="*/ 84 w 96"/>
                <a:gd name="T45" fmla="*/ 3 h 97"/>
                <a:gd name="T46" fmla="*/ 76 w 96"/>
                <a:gd name="T47" fmla="*/ 1 h 97"/>
                <a:gd name="T48" fmla="*/ 61 w 96"/>
                <a:gd name="T49" fmla="*/ 0 h 97"/>
                <a:gd name="T50" fmla="*/ 61 w 96"/>
                <a:gd name="T51" fmla="*/ 0 h 97"/>
                <a:gd name="T52" fmla="*/ 48 w 96"/>
                <a:gd name="T53" fmla="*/ 0 h 97"/>
                <a:gd name="T54" fmla="*/ 37 w 96"/>
                <a:gd name="T55" fmla="*/ 3 h 97"/>
                <a:gd name="T56" fmla="*/ 30 w 96"/>
                <a:gd name="T57" fmla="*/ 9 h 97"/>
                <a:gd name="T58" fmla="*/ 24 w 96"/>
                <a:gd name="T59" fmla="*/ 14 h 97"/>
                <a:gd name="T60" fmla="*/ 24 w 96"/>
                <a:gd name="T61" fmla="*/ 1 h 97"/>
                <a:gd name="T62" fmla="*/ 0 w 96"/>
                <a:gd name="T63" fmla="*/ 1 h 97"/>
                <a:gd name="T64" fmla="*/ 0 w 96"/>
                <a:gd name="T65" fmla="*/ 93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97"/>
                <a:gd name="T101" fmla="*/ 96 w 96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97">
                  <a:moveTo>
                    <a:pt x="0" y="97"/>
                  </a:moveTo>
                  <a:lnTo>
                    <a:pt x="22" y="97"/>
                  </a:lnTo>
                  <a:lnTo>
                    <a:pt x="22" y="31"/>
                  </a:lnTo>
                  <a:lnTo>
                    <a:pt x="28" y="27"/>
                  </a:lnTo>
                  <a:lnTo>
                    <a:pt x="33" y="22"/>
                  </a:lnTo>
                  <a:lnTo>
                    <a:pt x="42" y="20"/>
                  </a:lnTo>
                  <a:lnTo>
                    <a:pt x="53" y="18"/>
                  </a:lnTo>
                  <a:lnTo>
                    <a:pt x="63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2" y="33"/>
                  </a:lnTo>
                  <a:lnTo>
                    <a:pt x="74" y="44"/>
                  </a:lnTo>
                  <a:lnTo>
                    <a:pt x="74" y="97"/>
                  </a:lnTo>
                  <a:lnTo>
                    <a:pt x="96" y="97"/>
                  </a:lnTo>
                  <a:lnTo>
                    <a:pt x="96" y="36"/>
                  </a:lnTo>
                  <a:lnTo>
                    <a:pt x="94" y="27"/>
                  </a:lnTo>
                  <a:lnTo>
                    <a:pt x="92" y="18"/>
                  </a:lnTo>
                  <a:lnTo>
                    <a:pt x="88" y="12"/>
                  </a:lnTo>
                  <a:lnTo>
                    <a:pt x="85" y="7"/>
                  </a:lnTo>
                  <a:lnTo>
                    <a:pt x="79" y="3"/>
                  </a:lnTo>
                  <a:lnTo>
                    <a:pt x="72" y="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" name="Freeform 103"/>
            <p:cNvSpPr>
              <a:spLocks noEditPoints="1"/>
            </p:cNvSpPr>
            <p:nvPr/>
          </p:nvSpPr>
          <p:spPr bwMode="auto">
            <a:xfrm>
              <a:off x="3337" y="2700"/>
              <a:ext cx="106" cy="99"/>
            </a:xfrm>
            <a:custGeom>
              <a:avLst/>
              <a:gdLst>
                <a:gd name="T0" fmla="*/ 82 w 106"/>
                <a:gd name="T1" fmla="*/ 36 h 101"/>
                <a:gd name="T2" fmla="*/ 82 w 106"/>
                <a:gd name="T3" fmla="*/ 36 h 101"/>
                <a:gd name="T4" fmla="*/ 79 w 106"/>
                <a:gd name="T5" fmla="*/ 27 h 101"/>
                <a:gd name="T6" fmla="*/ 71 w 106"/>
                <a:gd name="T7" fmla="*/ 22 h 101"/>
                <a:gd name="T8" fmla="*/ 64 w 106"/>
                <a:gd name="T9" fmla="*/ 18 h 101"/>
                <a:gd name="T10" fmla="*/ 53 w 106"/>
                <a:gd name="T11" fmla="*/ 16 h 101"/>
                <a:gd name="T12" fmla="*/ 53 w 106"/>
                <a:gd name="T13" fmla="*/ 16 h 101"/>
                <a:gd name="T14" fmla="*/ 44 w 106"/>
                <a:gd name="T15" fmla="*/ 18 h 101"/>
                <a:gd name="T16" fmla="*/ 35 w 106"/>
                <a:gd name="T17" fmla="*/ 22 h 101"/>
                <a:gd name="T18" fmla="*/ 27 w 106"/>
                <a:gd name="T19" fmla="*/ 25 h 101"/>
                <a:gd name="T20" fmla="*/ 25 w 106"/>
                <a:gd name="T21" fmla="*/ 31 h 101"/>
                <a:gd name="T22" fmla="*/ 24 w 106"/>
                <a:gd name="T23" fmla="*/ 36 h 101"/>
                <a:gd name="T24" fmla="*/ 82 w 106"/>
                <a:gd name="T25" fmla="*/ 36 h 101"/>
                <a:gd name="T26" fmla="*/ 105 w 106"/>
                <a:gd name="T27" fmla="*/ 66 h 101"/>
                <a:gd name="T28" fmla="*/ 105 w 106"/>
                <a:gd name="T29" fmla="*/ 66 h 101"/>
                <a:gd name="T30" fmla="*/ 101 w 106"/>
                <a:gd name="T31" fmla="*/ 74 h 101"/>
                <a:gd name="T32" fmla="*/ 97 w 106"/>
                <a:gd name="T33" fmla="*/ 78 h 101"/>
                <a:gd name="T34" fmla="*/ 92 w 106"/>
                <a:gd name="T35" fmla="*/ 84 h 101"/>
                <a:gd name="T36" fmla="*/ 84 w 106"/>
                <a:gd name="T37" fmla="*/ 88 h 101"/>
                <a:gd name="T38" fmla="*/ 77 w 106"/>
                <a:gd name="T39" fmla="*/ 93 h 101"/>
                <a:gd name="T40" fmla="*/ 66 w 106"/>
                <a:gd name="T41" fmla="*/ 95 h 101"/>
                <a:gd name="T42" fmla="*/ 55 w 106"/>
                <a:gd name="T43" fmla="*/ 97 h 101"/>
                <a:gd name="T44" fmla="*/ 55 w 106"/>
                <a:gd name="T45" fmla="*/ 97 h 101"/>
                <a:gd name="T46" fmla="*/ 42 w 106"/>
                <a:gd name="T47" fmla="*/ 95 h 101"/>
                <a:gd name="T48" fmla="*/ 31 w 106"/>
                <a:gd name="T49" fmla="*/ 93 h 101"/>
                <a:gd name="T50" fmla="*/ 22 w 106"/>
                <a:gd name="T51" fmla="*/ 88 h 101"/>
                <a:gd name="T52" fmla="*/ 14 w 106"/>
                <a:gd name="T53" fmla="*/ 82 h 101"/>
                <a:gd name="T54" fmla="*/ 9 w 106"/>
                <a:gd name="T55" fmla="*/ 75 h 101"/>
                <a:gd name="T56" fmla="*/ 3 w 106"/>
                <a:gd name="T57" fmla="*/ 67 h 101"/>
                <a:gd name="T58" fmla="*/ 2 w 106"/>
                <a:gd name="T59" fmla="*/ 58 h 101"/>
                <a:gd name="T60" fmla="*/ 0 w 106"/>
                <a:gd name="T61" fmla="*/ 47 h 101"/>
                <a:gd name="T62" fmla="*/ 0 w 106"/>
                <a:gd name="T63" fmla="*/ 47 h 101"/>
                <a:gd name="T64" fmla="*/ 2 w 106"/>
                <a:gd name="T65" fmla="*/ 38 h 101"/>
                <a:gd name="T66" fmla="*/ 3 w 106"/>
                <a:gd name="T67" fmla="*/ 29 h 101"/>
                <a:gd name="T68" fmla="*/ 7 w 106"/>
                <a:gd name="T69" fmla="*/ 22 h 101"/>
                <a:gd name="T70" fmla="*/ 13 w 106"/>
                <a:gd name="T71" fmla="*/ 14 h 101"/>
                <a:gd name="T72" fmla="*/ 22 w 106"/>
                <a:gd name="T73" fmla="*/ 7 h 101"/>
                <a:gd name="T74" fmla="*/ 29 w 106"/>
                <a:gd name="T75" fmla="*/ 3 h 101"/>
                <a:gd name="T76" fmla="*/ 40 w 106"/>
                <a:gd name="T77" fmla="*/ 0 h 101"/>
                <a:gd name="T78" fmla="*/ 53 w 106"/>
                <a:gd name="T79" fmla="*/ 0 h 101"/>
                <a:gd name="T80" fmla="*/ 53 w 106"/>
                <a:gd name="T81" fmla="*/ 0 h 101"/>
                <a:gd name="T82" fmla="*/ 66 w 106"/>
                <a:gd name="T83" fmla="*/ 0 h 101"/>
                <a:gd name="T84" fmla="*/ 77 w 106"/>
                <a:gd name="T85" fmla="*/ 3 h 101"/>
                <a:gd name="T86" fmla="*/ 86 w 106"/>
                <a:gd name="T87" fmla="*/ 9 h 101"/>
                <a:gd name="T88" fmla="*/ 94 w 106"/>
                <a:gd name="T89" fmla="*/ 14 h 101"/>
                <a:gd name="T90" fmla="*/ 99 w 106"/>
                <a:gd name="T91" fmla="*/ 24 h 101"/>
                <a:gd name="T92" fmla="*/ 103 w 106"/>
                <a:gd name="T93" fmla="*/ 31 h 101"/>
                <a:gd name="T94" fmla="*/ 105 w 106"/>
                <a:gd name="T95" fmla="*/ 42 h 101"/>
                <a:gd name="T96" fmla="*/ 106 w 106"/>
                <a:gd name="T97" fmla="*/ 53 h 101"/>
                <a:gd name="T98" fmla="*/ 22 w 106"/>
                <a:gd name="T99" fmla="*/ 53 h 101"/>
                <a:gd name="T100" fmla="*/ 22 w 106"/>
                <a:gd name="T101" fmla="*/ 53 h 101"/>
                <a:gd name="T102" fmla="*/ 24 w 106"/>
                <a:gd name="T103" fmla="*/ 60 h 101"/>
                <a:gd name="T104" fmla="*/ 29 w 106"/>
                <a:gd name="T105" fmla="*/ 69 h 101"/>
                <a:gd name="T106" fmla="*/ 33 w 106"/>
                <a:gd name="T107" fmla="*/ 73 h 101"/>
                <a:gd name="T108" fmla="*/ 38 w 106"/>
                <a:gd name="T109" fmla="*/ 75 h 101"/>
                <a:gd name="T110" fmla="*/ 44 w 106"/>
                <a:gd name="T111" fmla="*/ 77 h 101"/>
                <a:gd name="T112" fmla="*/ 53 w 106"/>
                <a:gd name="T113" fmla="*/ 78 h 101"/>
                <a:gd name="T114" fmla="*/ 53 w 106"/>
                <a:gd name="T115" fmla="*/ 78 h 101"/>
                <a:gd name="T116" fmla="*/ 64 w 106"/>
                <a:gd name="T117" fmla="*/ 77 h 101"/>
                <a:gd name="T118" fmla="*/ 71 w 106"/>
                <a:gd name="T119" fmla="*/ 75 h 101"/>
                <a:gd name="T120" fmla="*/ 77 w 106"/>
                <a:gd name="T121" fmla="*/ 71 h 101"/>
                <a:gd name="T122" fmla="*/ 81 w 106"/>
                <a:gd name="T123" fmla="*/ 66 h 101"/>
                <a:gd name="T124" fmla="*/ 105 w 106"/>
                <a:gd name="T125" fmla="*/ 66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101"/>
                <a:gd name="T191" fmla="*/ 106 w 106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101">
                  <a:moveTo>
                    <a:pt x="82" y="38"/>
                  </a:moveTo>
                  <a:lnTo>
                    <a:pt x="82" y="38"/>
                  </a:lnTo>
                  <a:lnTo>
                    <a:pt x="79" y="29"/>
                  </a:lnTo>
                  <a:lnTo>
                    <a:pt x="71" y="22"/>
                  </a:lnTo>
                  <a:lnTo>
                    <a:pt x="64" y="18"/>
                  </a:lnTo>
                  <a:lnTo>
                    <a:pt x="53" y="16"/>
                  </a:lnTo>
                  <a:lnTo>
                    <a:pt x="44" y="18"/>
                  </a:lnTo>
                  <a:lnTo>
                    <a:pt x="35" y="22"/>
                  </a:lnTo>
                  <a:lnTo>
                    <a:pt x="27" y="27"/>
                  </a:lnTo>
                  <a:lnTo>
                    <a:pt x="25" y="33"/>
                  </a:lnTo>
                  <a:lnTo>
                    <a:pt x="24" y="38"/>
                  </a:lnTo>
                  <a:lnTo>
                    <a:pt x="82" y="38"/>
                  </a:lnTo>
                  <a:close/>
                  <a:moveTo>
                    <a:pt x="105" y="68"/>
                  </a:moveTo>
                  <a:lnTo>
                    <a:pt x="105" y="68"/>
                  </a:lnTo>
                  <a:lnTo>
                    <a:pt x="101" y="77"/>
                  </a:lnTo>
                  <a:lnTo>
                    <a:pt x="97" y="82"/>
                  </a:lnTo>
                  <a:lnTo>
                    <a:pt x="92" y="88"/>
                  </a:lnTo>
                  <a:lnTo>
                    <a:pt x="84" y="92"/>
                  </a:lnTo>
                  <a:lnTo>
                    <a:pt x="77" y="97"/>
                  </a:lnTo>
                  <a:lnTo>
                    <a:pt x="66" y="99"/>
                  </a:lnTo>
                  <a:lnTo>
                    <a:pt x="55" y="101"/>
                  </a:lnTo>
                  <a:lnTo>
                    <a:pt x="42" y="99"/>
                  </a:lnTo>
                  <a:lnTo>
                    <a:pt x="31" y="97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9" y="79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4"/>
                  </a:lnTo>
                  <a:lnTo>
                    <a:pt x="22" y="7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6" y="9"/>
                  </a:lnTo>
                  <a:lnTo>
                    <a:pt x="94" y="14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5" y="44"/>
                  </a:lnTo>
                  <a:lnTo>
                    <a:pt x="106" y="55"/>
                  </a:lnTo>
                  <a:lnTo>
                    <a:pt x="22" y="55"/>
                  </a:lnTo>
                  <a:lnTo>
                    <a:pt x="24" y="62"/>
                  </a:lnTo>
                  <a:lnTo>
                    <a:pt x="29" y="71"/>
                  </a:lnTo>
                  <a:lnTo>
                    <a:pt x="33" y="75"/>
                  </a:lnTo>
                  <a:lnTo>
                    <a:pt x="38" y="79"/>
                  </a:lnTo>
                  <a:lnTo>
                    <a:pt x="44" y="81"/>
                  </a:lnTo>
                  <a:lnTo>
                    <a:pt x="53" y="82"/>
                  </a:lnTo>
                  <a:lnTo>
                    <a:pt x="64" y="81"/>
                  </a:lnTo>
                  <a:lnTo>
                    <a:pt x="71" y="79"/>
                  </a:lnTo>
                  <a:lnTo>
                    <a:pt x="77" y="73"/>
                  </a:lnTo>
                  <a:lnTo>
                    <a:pt x="81" y="68"/>
                  </a:lnTo>
                  <a:lnTo>
                    <a:pt x="105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" name="Freeform 104"/>
            <p:cNvSpPr>
              <a:spLocks/>
            </p:cNvSpPr>
            <p:nvPr/>
          </p:nvSpPr>
          <p:spPr bwMode="auto">
            <a:xfrm>
              <a:off x="3458" y="2675"/>
              <a:ext cx="73" cy="125"/>
            </a:xfrm>
            <a:custGeom>
              <a:avLst/>
              <a:gdLst>
                <a:gd name="T0" fmla="*/ 0 w 72"/>
                <a:gd name="T1" fmla="*/ 31 h 127"/>
                <a:gd name="T2" fmla="*/ 17 w 72"/>
                <a:gd name="T3" fmla="*/ 31 h 127"/>
                <a:gd name="T4" fmla="*/ 17 w 72"/>
                <a:gd name="T5" fmla="*/ 0 h 127"/>
                <a:gd name="T6" fmla="*/ 41 w 72"/>
                <a:gd name="T7" fmla="*/ 0 h 127"/>
                <a:gd name="T8" fmla="*/ 41 w 72"/>
                <a:gd name="T9" fmla="*/ 31 h 127"/>
                <a:gd name="T10" fmla="*/ 74 w 72"/>
                <a:gd name="T11" fmla="*/ 31 h 127"/>
                <a:gd name="T12" fmla="*/ 74 w 72"/>
                <a:gd name="T13" fmla="*/ 48 h 127"/>
                <a:gd name="T14" fmla="*/ 41 w 72"/>
                <a:gd name="T15" fmla="*/ 48 h 127"/>
                <a:gd name="T16" fmla="*/ 41 w 72"/>
                <a:gd name="T17" fmla="*/ 92 h 127"/>
                <a:gd name="T18" fmla="*/ 41 w 72"/>
                <a:gd name="T19" fmla="*/ 92 h 127"/>
                <a:gd name="T20" fmla="*/ 41 w 72"/>
                <a:gd name="T21" fmla="*/ 95 h 127"/>
                <a:gd name="T22" fmla="*/ 43 w 72"/>
                <a:gd name="T23" fmla="*/ 99 h 127"/>
                <a:gd name="T24" fmla="*/ 48 w 72"/>
                <a:gd name="T25" fmla="*/ 103 h 127"/>
                <a:gd name="T26" fmla="*/ 55 w 72"/>
                <a:gd name="T27" fmla="*/ 103 h 127"/>
                <a:gd name="T28" fmla="*/ 55 w 72"/>
                <a:gd name="T29" fmla="*/ 103 h 127"/>
                <a:gd name="T30" fmla="*/ 65 w 72"/>
                <a:gd name="T31" fmla="*/ 103 h 127"/>
                <a:gd name="T32" fmla="*/ 74 w 72"/>
                <a:gd name="T33" fmla="*/ 101 h 127"/>
                <a:gd name="T34" fmla="*/ 74 w 72"/>
                <a:gd name="T35" fmla="*/ 121 h 127"/>
                <a:gd name="T36" fmla="*/ 74 w 72"/>
                <a:gd name="T37" fmla="*/ 121 h 127"/>
                <a:gd name="T38" fmla="*/ 52 w 72"/>
                <a:gd name="T39" fmla="*/ 123 h 127"/>
                <a:gd name="T40" fmla="*/ 52 w 72"/>
                <a:gd name="T41" fmla="*/ 123 h 127"/>
                <a:gd name="T42" fmla="*/ 35 w 72"/>
                <a:gd name="T43" fmla="*/ 121 h 127"/>
                <a:gd name="T44" fmla="*/ 30 w 72"/>
                <a:gd name="T45" fmla="*/ 119 h 127"/>
                <a:gd name="T46" fmla="*/ 26 w 72"/>
                <a:gd name="T47" fmla="*/ 115 h 127"/>
                <a:gd name="T48" fmla="*/ 22 w 72"/>
                <a:gd name="T49" fmla="*/ 112 h 127"/>
                <a:gd name="T50" fmla="*/ 19 w 72"/>
                <a:gd name="T51" fmla="*/ 108 h 127"/>
                <a:gd name="T52" fmla="*/ 17 w 72"/>
                <a:gd name="T53" fmla="*/ 103 h 127"/>
                <a:gd name="T54" fmla="*/ 17 w 72"/>
                <a:gd name="T55" fmla="*/ 95 h 127"/>
                <a:gd name="T56" fmla="*/ 17 w 72"/>
                <a:gd name="T57" fmla="*/ 48 h 127"/>
                <a:gd name="T58" fmla="*/ 0 w 72"/>
                <a:gd name="T59" fmla="*/ 48 h 127"/>
                <a:gd name="T60" fmla="*/ 0 w 72"/>
                <a:gd name="T61" fmla="*/ 31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27"/>
                <a:gd name="T95" fmla="*/ 72 w 72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27">
                  <a:moveTo>
                    <a:pt x="0" y="31"/>
                  </a:moveTo>
                  <a:lnTo>
                    <a:pt x="17" y="31"/>
                  </a:lnTo>
                  <a:lnTo>
                    <a:pt x="17" y="0"/>
                  </a:lnTo>
                  <a:lnTo>
                    <a:pt x="39" y="0"/>
                  </a:lnTo>
                  <a:lnTo>
                    <a:pt x="39" y="31"/>
                  </a:lnTo>
                  <a:lnTo>
                    <a:pt x="72" y="31"/>
                  </a:lnTo>
                  <a:lnTo>
                    <a:pt x="72" y="50"/>
                  </a:lnTo>
                  <a:lnTo>
                    <a:pt x="39" y="50"/>
                  </a:lnTo>
                  <a:lnTo>
                    <a:pt x="39" y="94"/>
                  </a:lnTo>
                  <a:lnTo>
                    <a:pt x="39" y="99"/>
                  </a:lnTo>
                  <a:lnTo>
                    <a:pt x="41" y="103"/>
                  </a:lnTo>
                  <a:lnTo>
                    <a:pt x="46" y="107"/>
                  </a:lnTo>
                  <a:lnTo>
                    <a:pt x="53" y="107"/>
                  </a:lnTo>
                  <a:lnTo>
                    <a:pt x="63" y="107"/>
                  </a:lnTo>
                  <a:lnTo>
                    <a:pt x="72" y="105"/>
                  </a:lnTo>
                  <a:lnTo>
                    <a:pt x="72" y="125"/>
                  </a:lnTo>
                  <a:lnTo>
                    <a:pt x="50" y="127"/>
                  </a:lnTo>
                  <a:lnTo>
                    <a:pt x="35" y="125"/>
                  </a:lnTo>
                  <a:lnTo>
                    <a:pt x="30" y="123"/>
                  </a:lnTo>
                  <a:lnTo>
                    <a:pt x="26" y="119"/>
                  </a:lnTo>
                  <a:lnTo>
                    <a:pt x="22" y="116"/>
                  </a:lnTo>
                  <a:lnTo>
                    <a:pt x="19" y="112"/>
                  </a:lnTo>
                  <a:lnTo>
                    <a:pt x="17" y="107"/>
                  </a:lnTo>
                  <a:lnTo>
                    <a:pt x="17" y="99"/>
                  </a:lnTo>
                  <a:lnTo>
                    <a:pt x="17" y="50"/>
                  </a:lnTo>
                  <a:lnTo>
                    <a:pt x="0" y="5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" name="Freeform 105"/>
            <p:cNvSpPr>
              <a:spLocks/>
            </p:cNvSpPr>
            <p:nvPr/>
          </p:nvSpPr>
          <p:spPr bwMode="auto">
            <a:xfrm>
              <a:off x="3542" y="2700"/>
              <a:ext cx="165" cy="95"/>
            </a:xfrm>
            <a:custGeom>
              <a:avLst/>
              <a:gdLst>
                <a:gd name="T0" fmla="*/ 85 w 163"/>
                <a:gd name="T1" fmla="*/ 30 h 96"/>
                <a:gd name="T2" fmla="*/ 61 w 163"/>
                <a:gd name="T3" fmla="*/ 94 h 96"/>
                <a:gd name="T4" fmla="*/ 37 w 163"/>
                <a:gd name="T5" fmla="*/ 94 h 96"/>
                <a:gd name="T6" fmla="*/ 0 w 163"/>
                <a:gd name="T7" fmla="*/ 0 h 96"/>
                <a:gd name="T8" fmla="*/ 22 w 163"/>
                <a:gd name="T9" fmla="*/ 0 h 96"/>
                <a:gd name="T10" fmla="*/ 50 w 163"/>
                <a:gd name="T11" fmla="*/ 66 h 96"/>
                <a:gd name="T12" fmla="*/ 73 w 163"/>
                <a:gd name="T13" fmla="*/ 0 h 96"/>
                <a:gd name="T14" fmla="*/ 94 w 163"/>
                <a:gd name="T15" fmla="*/ 0 h 96"/>
                <a:gd name="T16" fmla="*/ 119 w 163"/>
                <a:gd name="T17" fmla="*/ 66 h 96"/>
                <a:gd name="T18" fmla="*/ 145 w 163"/>
                <a:gd name="T19" fmla="*/ 0 h 96"/>
                <a:gd name="T20" fmla="*/ 167 w 163"/>
                <a:gd name="T21" fmla="*/ 0 h 96"/>
                <a:gd name="T22" fmla="*/ 131 w 163"/>
                <a:gd name="T23" fmla="*/ 94 h 96"/>
                <a:gd name="T24" fmla="*/ 108 w 163"/>
                <a:gd name="T25" fmla="*/ 94 h 96"/>
                <a:gd name="T26" fmla="*/ 85 w 163"/>
                <a:gd name="T27" fmla="*/ 3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3"/>
                <a:gd name="T43" fmla="*/ 0 h 96"/>
                <a:gd name="T44" fmla="*/ 163 w 163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3" h="96">
                  <a:moveTo>
                    <a:pt x="83" y="30"/>
                  </a:moveTo>
                  <a:lnTo>
                    <a:pt x="59" y="96"/>
                  </a:lnTo>
                  <a:lnTo>
                    <a:pt x="37" y="96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8" y="68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117" y="68"/>
                  </a:lnTo>
                  <a:lnTo>
                    <a:pt x="141" y="0"/>
                  </a:lnTo>
                  <a:lnTo>
                    <a:pt x="163" y="0"/>
                  </a:lnTo>
                  <a:lnTo>
                    <a:pt x="127" y="96"/>
                  </a:lnTo>
                  <a:lnTo>
                    <a:pt x="106" y="96"/>
                  </a:lnTo>
                  <a:lnTo>
                    <a:pt x="83" y="3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" name="Freeform 106"/>
            <p:cNvSpPr>
              <a:spLocks noEditPoints="1"/>
            </p:cNvSpPr>
            <p:nvPr/>
          </p:nvSpPr>
          <p:spPr bwMode="auto">
            <a:xfrm>
              <a:off x="3722" y="2700"/>
              <a:ext cx="106" cy="99"/>
            </a:xfrm>
            <a:custGeom>
              <a:avLst/>
              <a:gdLst>
                <a:gd name="T0" fmla="*/ 0 w 107"/>
                <a:gd name="T1" fmla="*/ 47 h 101"/>
                <a:gd name="T2" fmla="*/ 4 w 107"/>
                <a:gd name="T3" fmla="*/ 29 h 101"/>
                <a:gd name="T4" fmla="*/ 13 w 107"/>
                <a:gd name="T5" fmla="*/ 14 h 101"/>
                <a:gd name="T6" fmla="*/ 30 w 107"/>
                <a:gd name="T7" fmla="*/ 3 h 101"/>
                <a:gd name="T8" fmla="*/ 53 w 107"/>
                <a:gd name="T9" fmla="*/ 0 h 101"/>
                <a:gd name="T10" fmla="*/ 64 w 107"/>
                <a:gd name="T11" fmla="*/ 0 h 101"/>
                <a:gd name="T12" fmla="*/ 85 w 107"/>
                <a:gd name="T13" fmla="*/ 9 h 101"/>
                <a:gd name="T14" fmla="*/ 98 w 107"/>
                <a:gd name="T15" fmla="*/ 22 h 101"/>
                <a:gd name="T16" fmla="*/ 103 w 107"/>
                <a:gd name="T17" fmla="*/ 38 h 101"/>
                <a:gd name="T18" fmla="*/ 105 w 107"/>
                <a:gd name="T19" fmla="*/ 47 h 101"/>
                <a:gd name="T20" fmla="*/ 99 w 107"/>
                <a:gd name="T21" fmla="*/ 71 h 101"/>
                <a:gd name="T22" fmla="*/ 88 w 107"/>
                <a:gd name="T23" fmla="*/ 86 h 101"/>
                <a:gd name="T24" fmla="*/ 70 w 107"/>
                <a:gd name="T25" fmla="*/ 93 h 101"/>
                <a:gd name="T26" fmla="*/ 53 w 107"/>
                <a:gd name="T27" fmla="*/ 97 h 101"/>
                <a:gd name="T28" fmla="*/ 44 w 107"/>
                <a:gd name="T29" fmla="*/ 95 h 101"/>
                <a:gd name="T30" fmla="*/ 26 w 107"/>
                <a:gd name="T31" fmla="*/ 89 h 101"/>
                <a:gd name="T32" fmla="*/ 9 w 107"/>
                <a:gd name="T33" fmla="*/ 78 h 101"/>
                <a:gd name="T34" fmla="*/ 2 w 107"/>
                <a:gd name="T35" fmla="*/ 60 h 101"/>
                <a:gd name="T36" fmla="*/ 0 w 107"/>
                <a:gd name="T37" fmla="*/ 47 h 101"/>
                <a:gd name="T38" fmla="*/ 83 w 107"/>
                <a:gd name="T39" fmla="*/ 47 h 101"/>
                <a:gd name="T40" fmla="*/ 79 w 107"/>
                <a:gd name="T41" fmla="*/ 33 h 101"/>
                <a:gd name="T42" fmla="*/ 74 w 107"/>
                <a:gd name="T43" fmla="*/ 25 h 101"/>
                <a:gd name="T44" fmla="*/ 63 w 107"/>
                <a:gd name="T45" fmla="*/ 20 h 101"/>
                <a:gd name="T46" fmla="*/ 53 w 107"/>
                <a:gd name="T47" fmla="*/ 18 h 101"/>
                <a:gd name="T48" fmla="*/ 37 w 107"/>
                <a:gd name="T49" fmla="*/ 22 h 101"/>
                <a:gd name="T50" fmla="*/ 28 w 107"/>
                <a:gd name="T51" fmla="*/ 27 h 101"/>
                <a:gd name="T52" fmla="*/ 22 w 107"/>
                <a:gd name="T53" fmla="*/ 40 h 101"/>
                <a:gd name="T54" fmla="*/ 22 w 107"/>
                <a:gd name="T55" fmla="*/ 47 h 101"/>
                <a:gd name="T56" fmla="*/ 24 w 107"/>
                <a:gd name="T57" fmla="*/ 60 h 101"/>
                <a:gd name="T58" fmla="*/ 31 w 107"/>
                <a:gd name="T59" fmla="*/ 71 h 101"/>
                <a:gd name="T60" fmla="*/ 41 w 107"/>
                <a:gd name="T61" fmla="*/ 75 h 101"/>
                <a:gd name="T62" fmla="*/ 53 w 107"/>
                <a:gd name="T63" fmla="*/ 77 h 101"/>
                <a:gd name="T64" fmla="*/ 59 w 107"/>
                <a:gd name="T65" fmla="*/ 77 h 101"/>
                <a:gd name="T66" fmla="*/ 70 w 107"/>
                <a:gd name="T67" fmla="*/ 74 h 101"/>
                <a:gd name="T68" fmla="*/ 77 w 107"/>
                <a:gd name="T69" fmla="*/ 66 h 101"/>
                <a:gd name="T70" fmla="*/ 81 w 107"/>
                <a:gd name="T71" fmla="*/ 55 h 101"/>
                <a:gd name="T72" fmla="*/ 83 w 107"/>
                <a:gd name="T73" fmla="*/ 47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"/>
                <a:gd name="T112" fmla="*/ 0 h 101"/>
                <a:gd name="T113" fmla="*/ 107 w 107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" h="101">
                  <a:moveTo>
                    <a:pt x="0" y="49"/>
                  </a:moveTo>
                  <a:lnTo>
                    <a:pt x="0" y="49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30" y="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4" y="14"/>
                  </a:lnTo>
                  <a:lnTo>
                    <a:pt x="100" y="22"/>
                  </a:lnTo>
                  <a:lnTo>
                    <a:pt x="103" y="31"/>
                  </a:lnTo>
                  <a:lnTo>
                    <a:pt x="105" y="40"/>
                  </a:lnTo>
                  <a:lnTo>
                    <a:pt x="107" y="49"/>
                  </a:lnTo>
                  <a:lnTo>
                    <a:pt x="105" y="62"/>
                  </a:lnTo>
                  <a:lnTo>
                    <a:pt x="101" y="73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1" y="93"/>
                  </a:lnTo>
                  <a:lnTo>
                    <a:pt x="72" y="97"/>
                  </a:lnTo>
                  <a:lnTo>
                    <a:pt x="63" y="99"/>
                  </a:lnTo>
                  <a:lnTo>
                    <a:pt x="54" y="101"/>
                  </a:lnTo>
                  <a:lnTo>
                    <a:pt x="44" y="99"/>
                  </a:lnTo>
                  <a:lnTo>
                    <a:pt x="33" y="97"/>
                  </a:lnTo>
                  <a:lnTo>
                    <a:pt x="26" y="93"/>
                  </a:lnTo>
                  <a:lnTo>
                    <a:pt x="17" y="90"/>
                  </a:lnTo>
                  <a:lnTo>
                    <a:pt x="9" y="82"/>
                  </a:lnTo>
                  <a:lnTo>
                    <a:pt x="6" y="73"/>
                  </a:lnTo>
                  <a:lnTo>
                    <a:pt x="2" y="62"/>
                  </a:lnTo>
                  <a:lnTo>
                    <a:pt x="0" y="49"/>
                  </a:lnTo>
                  <a:close/>
                  <a:moveTo>
                    <a:pt x="85" y="49"/>
                  </a:moveTo>
                  <a:lnTo>
                    <a:pt x="85" y="49"/>
                  </a:lnTo>
                  <a:lnTo>
                    <a:pt x="83" y="42"/>
                  </a:lnTo>
                  <a:lnTo>
                    <a:pt x="81" y="35"/>
                  </a:lnTo>
                  <a:lnTo>
                    <a:pt x="79" y="29"/>
                  </a:lnTo>
                  <a:lnTo>
                    <a:pt x="76" y="25"/>
                  </a:lnTo>
                  <a:lnTo>
                    <a:pt x="70" y="22"/>
                  </a:lnTo>
                  <a:lnTo>
                    <a:pt x="65" y="20"/>
                  </a:lnTo>
                  <a:lnTo>
                    <a:pt x="54" y="18"/>
                  </a:lnTo>
                  <a:lnTo>
                    <a:pt x="41" y="20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4" y="35"/>
                  </a:lnTo>
                  <a:lnTo>
                    <a:pt x="22" y="42"/>
                  </a:lnTo>
                  <a:lnTo>
                    <a:pt x="22" y="49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8" y="68"/>
                  </a:lnTo>
                  <a:lnTo>
                    <a:pt x="31" y="73"/>
                  </a:lnTo>
                  <a:lnTo>
                    <a:pt x="35" y="77"/>
                  </a:lnTo>
                  <a:lnTo>
                    <a:pt x="41" y="79"/>
                  </a:lnTo>
                  <a:lnTo>
                    <a:pt x="46" y="81"/>
                  </a:lnTo>
                  <a:lnTo>
                    <a:pt x="54" y="81"/>
                  </a:lnTo>
                  <a:lnTo>
                    <a:pt x="61" y="81"/>
                  </a:lnTo>
                  <a:lnTo>
                    <a:pt x="66" y="79"/>
                  </a:lnTo>
                  <a:lnTo>
                    <a:pt x="72" y="77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62"/>
                  </a:lnTo>
                  <a:lnTo>
                    <a:pt x="83" y="57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" name="Freeform 107"/>
            <p:cNvSpPr>
              <a:spLocks/>
            </p:cNvSpPr>
            <p:nvPr/>
          </p:nvSpPr>
          <p:spPr bwMode="auto">
            <a:xfrm>
              <a:off x="3850" y="2700"/>
              <a:ext cx="66" cy="95"/>
            </a:xfrm>
            <a:custGeom>
              <a:avLst/>
              <a:gdLst>
                <a:gd name="T0" fmla="*/ 0 w 64"/>
                <a:gd name="T1" fmla="*/ 93 h 97"/>
                <a:gd name="T2" fmla="*/ 24 w 64"/>
                <a:gd name="T3" fmla="*/ 93 h 97"/>
                <a:gd name="T4" fmla="*/ 24 w 64"/>
                <a:gd name="T5" fmla="*/ 45 h 97"/>
                <a:gd name="T6" fmla="*/ 24 w 64"/>
                <a:gd name="T7" fmla="*/ 45 h 97"/>
                <a:gd name="T8" fmla="*/ 24 w 64"/>
                <a:gd name="T9" fmla="*/ 38 h 97"/>
                <a:gd name="T10" fmla="*/ 28 w 64"/>
                <a:gd name="T11" fmla="*/ 29 h 97"/>
                <a:gd name="T12" fmla="*/ 31 w 64"/>
                <a:gd name="T13" fmla="*/ 25 h 97"/>
                <a:gd name="T14" fmla="*/ 37 w 64"/>
                <a:gd name="T15" fmla="*/ 24 h 97"/>
                <a:gd name="T16" fmla="*/ 42 w 64"/>
                <a:gd name="T17" fmla="*/ 22 h 97"/>
                <a:gd name="T18" fmla="*/ 53 w 64"/>
                <a:gd name="T19" fmla="*/ 22 h 97"/>
                <a:gd name="T20" fmla="*/ 53 w 64"/>
                <a:gd name="T21" fmla="*/ 22 h 97"/>
                <a:gd name="T22" fmla="*/ 63 w 64"/>
                <a:gd name="T23" fmla="*/ 22 h 97"/>
                <a:gd name="T24" fmla="*/ 68 w 64"/>
                <a:gd name="T25" fmla="*/ 24 h 97"/>
                <a:gd name="T26" fmla="*/ 68 w 64"/>
                <a:gd name="T27" fmla="*/ 0 h 97"/>
                <a:gd name="T28" fmla="*/ 68 w 64"/>
                <a:gd name="T29" fmla="*/ 0 h 97"/>
                <a:gd name="T30" fmla="*/ 59 w 64"/>
                <a:gd name="T31" fmla="*/ 0 h 97"/>
                <a:gd name="T32" fmla="*/ 59 w 64"/>
                <a:gd name="T33" fmla="*/ 0 h 97"/>
                <a:gd name="T34" fmla="*/ 46 w 64"/>
                <a:gd name="T35" fmla="*/ 1 h 97"/>
                <a:gd name="T36" fmla="*/ 37 w 64"/>
                <a:gd name="T37" fmla="*/ 5 h 97"/>
                <a:gd name="T38" fmla="*/ 29 w 64"/>
                <a:gd name="T39" fmla="*/ 11 h 97"/>
                <a:gd name="T40" fmla="*/ 24 w 64"/>
                <a:gd name="T41" fmla="*/ 16 h 97"/>
                <a:gd name="T42" fmla="*/ 24 w 64"/>
                <a:gd name="T43" fmla="*/ 16 h 97"/>
                <a:gd name="T44" fmla="*/ 24 w 64"/>
                <a:gd name="T45" fmla="*/ 1 h 97"/>
                <a:gd name="T46" fmla="*/ 0 w 64"/>
                <a:gd name="T47" fmla="*/ 1 h 97"/>
                <a:gd name="T48" fmla="*/ 0 w 64"/>
                <a:gd name="T49" fmla="*/ 93 h 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7"/>
                <a:gd name="T77" fmla="*/ 64 w 64"/>
                <a:gd name="T78" fmla="*/ 97 h 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7">
                  <a:moveTo>
                    <a:pt x="0" y="97"/>
                  </a:moveTo>
                  <a:lnTo>
                    <a:pt x="22" y="97"/>
                  </a:lnTo>
                  <a:lnTo>
                    <a:pt x="22" y="47"/>
                  </a:lnTo>
                  <a:lnTo>
                    <a:pt x="22" y="40"/>
                  </a:lnTo>
                  <a:lnTo>
                    <a:pt x="26" y="31"/>
                  </a:lnTo>
                  <a:lnTo>
                    <a:pt x="29" y="27"/>
                  </a:lnTo>
                  <a:lnTo>
                    <a:pt x="35" y="24"/>
                  </a:lnTo>
                  <a:lnTo>
                    <a:pt x="40" y="22"/>
                  </a:lnTo>
                  <a:lnTo>
                    <a:pt x="49" y="22"/>
                  </a:lnTo>
                  <a:lnTo>
                    <a:pt x="59" y="22"/>
                  </a:lnTo>
                  <a:lnTo>
                    <a:pt x="64" y="2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5" y="5"/>
                  </a:lnTo>
                  <a:lnTo>
                    <a:pt x="27" y="11"/>
                  </a:lnTo>
                  <a:lnTo>
                    <a:pt x="22" y="16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" name="Freeform 108"/>
            <p:cNvSpPr>
              <a:spLocks/>
            </p:cNvSpPr>
            <p:nvPr/>
          </p:nvSpPr>
          <p:spPr bwMode="auto">
            <a:xfrm>
              <a:off x="3938" y="2667"/>
              <a:ext cx="103" cy="129"/>
            </a:xfrm>
            <a:custGeom>
              <a:avLst/>
              <a:gdLst>
                <a:gd name="T0" fmla="*/ 0 w 103"/>
                <a:gd name="T1" fmla="*/ 0 h 129"/>
                <a:gd name="T2" fmla="*/ 22 w 103"/>
                <a:gd name="T3" fmla="*/ 0 h 129"/>
                <a:gd name="T4" fmla="*/ 22 w 103"/>
                <a:gd name="T5" fmla="*/ 74 h 129"/>
                <a:gd name="T6" fmla="*/ 70 w 103"/>
                <a:gd name="T7" fmla="*/ 33 h 129"/>
                <a:gd name="T8" fmla="*/ 101 w 103"/>
                <a:gd name="T9" fmla="*/ 33 h 129"/>
                <a:gd name="T10" fmla="*/ 61 w 103"/>
                <a:gd name="T11" fmla="*/ 67 h 129"/>
                <a:gd name="T12" fmla="*/ 103 w 103"/>
                <a:gd name="T13" fmla="*/ 129 h 129"/>
                <a:gd name="T14" fmla="*/ 77 w 103"/>
                <a:gd name="T15" fmla="*/ 129 h 129"/>
                <a:gd name="T16" fmla="*/ 44 w 103"/>
                <a:gd name="T17" fmla="*/ 79 h 129"/>
                <a:gd name="T18" fmla="*/ 22 w 103"/>
                <a:gd name="T19" fmla="*/ 98 h 129"/>
                <a:gd name="T20" fmla="*/ 22 w 103"/>
                <a:gd name="T21" fmla="*/ 129 h 129"/>
                <a:gd name="T22" fmla="*/ 0 w 103"/>
                <a:gd name="T23" fmla="*/ 129 h 129"/>
                <a:gd name="T24" fmla="*/ 0 w 103"/>
                <a:gd name="T25" fmla="*/ 0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129"/>
                <a:gd name="T41" fmla="*/ 103 w 103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129">
                  <a:moveTo>
                    <a:pt x="0" y="0"/>
                  </a:moveTo>
                  <a:lnTo>
                    <a:pt x="22" y="0"/>
                  </a:lnTo>
                  <a:lnTo>
                    <a:pt x="22" y="74"/>
                  </a:lnTo>
                  <a:lnTo>
                    <a:pt x="70" y="33"/>
                  </a:lnTo>
                  <a:lnTo>
                    <a:pt x="101" y="33"/>
                  </a:lnTo>
                  <a:lnTo>
                    <a:pt x="61" y="67"/>
                  </a:lnTo>
                  <a:lnTo>
                    <a:pt x="103" y="129"/>
                  </a:lnTo>
                  <a:lnTo>
                    <a:pt x="77" y="129"/>
                  </a:lnTo>
                  <a:lnTo>
                    <a:pt x="44" y="79"/>
                  </a:lnTo>
                  <a:lnTo>
                    <a:pt x="22" y="98"/>
                  </a:lnTo>
                  <a:lnTo>
                    <a:pt x="22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9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6897215" y="6143626"/>
            <a:ext cx="2988000" cy="54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小塚ゴシック Pro H" pitchFamily="34" charset="-128"/>
                <a:ea typeface="小塚ゴシック Pro H" pitchFamily="34" charset="-128"/>
              </a:defRPr>
            </a:lvl1pPr>
          </a:lstStyle>
          <a:p>
            <a:pPr>
              <a:defRPr/>
            </a:pPr>
            <a:r>
              <a:rPr lang="en-US" altLang="ja-JP" dirty="0"/>
              <a:t>OSDN</a:t>
            </a:r>
            <a:r>
              <a:rPr lang="ja-JP" altLang="en-US" dirty="0"/>
              <a:t>株式会社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東京都荒川区西日暮里</a:t>
            </a:r>
            <a:r>
              <a:rPr lang="en-US" altLang="ja-JP" dirty="0"/>
              <a:t>4</a:t>
            </a:r>
            <a:r>
              <a:rPr lang="ja-JP" altLang="en-US" dirty="0"/>
              <a:t>－</a:t>
            </a:r>
            <a:r>
              <a:rPr lang="en-US" altLang="ja-JP" dirty="0"/>
              <a:t>21</a:t>
            </a:r>
            <a:r>
              <a:rPr lang="ja-JP" altLang="en-US" dirty="0"/>
              <a:t>－</a:t>
            </a:r>
            <a:r>
              <a:rPr lang="en-US" altLang="ja-JP" dirty="0"/>
              <a:t>12 </a:t>
            </a:r>
            <a:r>
              <a:rPr lang="ja-JP" altLang="en-US" dirty="0"/>
              <a:t>クリスタルビル</a:t>
            </a:r>
            <a:r>
              <a:rPr lang="en-US" altLang="ja-JP" dirty="0"/>
              <a:t>4F</a:t>
            </a:r>
          </a:p>
          <a:p>
            <a:pPr>
              <a:defRPr/>
            </a:pPr>
            <a:r>
              <a:rPr lang="en-US" altLang="ja-JP" dirty="0"/>
              <a:t>TEL:03-5834-7573 </a:t>
            </a:r>
            <a:r>
              <a:rPr lang="en-US" altLang="ja-JP" dirty="0" err="1"/>
              <a:t>E-mail:sales@osdn.jp</a:t>
            </a:r>
            <a:endParaRPr lang="ja-JP" altLang="en-US" dirty="0"/>
          </a:p>
        </p:txBody>
      </p:sp>
      <p:sp>
        <p:nvSpPr>
          <p:cNvPr id="52" name="スライド番号プレースホルダ 51"/>
          <p:cNvSpPr>
            <a:spLocks noGrp="1"/>
          </p:cNvSpPr>
          <p:nvPr>
            <p:ph type="sldNum" sz="quarter" idx="4"/>
          </p:nvPr>
        </p:nvSpPr>
        <p:spPr>
          <a:xfrm>
            <a:off x="9085264" y="6615113"/>
            <a:ext cx="785812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>
              <a:defRPr/>
            </a:pPr>
            <a:fld id="{E83703A6-0DFE-4072-842F-5256C7461B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95" r:id="rId2"/>
    <p:sldLayoutId id="2147484096" r:id="rId3"/>
    <p:sldLayoutId id="2147484100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メイリオ" pitchFamily="50" charset="-128"/>
          <a:ea typeface="メイリオ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メイリオ" pitchFamily="50" charset="-128"/>
          <a:ea typeface="メイリオ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メイリオ" pitchFamily="50" charset="-128"/>
          <a:ea typeface="メイリオ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メイリオ" pitchFamily="50" charset="-128"/>
          <a:ea typeface="メイリオ" pitchFamily="50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メイリオ" pitchFamily="50" charset="-128"/>
        <a:buChar char="■"/>
        <a:defRPr kumimoji="1" sz="2000" b="1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メイリオ" pitchFamily="50" charset="-128"/>
        <a:buChar char="●"/>
        <a:defRPr kumimoji="1" b="1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メイリオ" pitchFamily="50" charset="-128"/>
        <a:buChar char="○"/>
        <a:defRPr kumimoji="1" sz="1600" b="1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3pPr>
      <a:lvl4pPr marL="179388" indent="1192213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kumimoji="1" sz="16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4pPr>
      <a:lvl5pPr marL="179388" indent="1649413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kumimoji="1" sz="14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sdn.jp/magazine/specia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ctrTitle"/>
          </p:nvPr>
        </p:nvSpPr>
        <p:spPr bwMode="auto">
          <a:xfrm>
            <a:off x="742950" y="1844824"/>
            <a:ext cx="84201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dirty="0"/>
              <a:t>OSDN</a:t>
            </a:r>
            <a:r>
              <a:rPr lang="ja-JP" altLang="en-US" dirty="0"/>
              <a:t> </a:t>
            </a:r>
            <a:r>
              <a:rPr lang="en-US" altLang="ja-JP" dirty="0"/>
              <a:t>Magazine</a:t>
            </a:r>
            <a:br>
              <a:rPr lang="en-US" altLang="ja-JP" dirty="0"/>
            </a:br>
            <a:r>
              <a:rPr lang="ja-JP" altLang="en-US" dirty="0"/>
              <a:t>技術系記事タイアップ資料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D236F-00BA-4C91-AF36-814ADC038822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grpSp>
        <p:nvGrpSpPr>
          <p:cNvPr id="7173" name="Group 74"/>
          <p:cNvGrpSpPr>
            <a:grpSpLocks noChangeAspect="1"/>
          </p:cNvGrpSpPr>
          <p:nvPr/>
        </p:nvGrpSpPr>
        <p:grpSpPr bwMode="auto">
          <a:xfrm>
            <a:off x="3754439" y="4929190"/>
            <a:ext cx="2397125" cy="606425"/>
            <a:chOff x="90" y="1845"/>
            <a:chExt cx="4275" cy="1170"/>
          </a:xfrm>
        </p:grpSpPr>
        <p:sp>
          <p:nvSpPr>
            <p:cNvPr id="7175" name="AutoShape 73"/>
            <p:cNvSpPr>
              <a:spLocks noChangeAspect="1" noChangeArrowheads="1" noTextEdit="1"/>
            </p:cNvSpPr>
            <p:nvPr/>
          </p:nvSpPr>
          <p:spPr bwMode="auto">
            <a:xfrm>
              <a:off x="90" y="1845"/>
              <a:ext cx="4275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76" name="Freeform 75"/>
            <p:cNvSpPr>
              <a:spLocks noEditPoints="1"/>
            </p:cNvSpPr>
            <p:nvPr/>
          </p:nvSpPr>
          <p:spPr bwMode="auto">
            <a:xfrm>
              <a:off x="417" y="2082"/>
              <a:ext cx="808" cy="199"/>
            </a:xfrm>
            <a:custGeom>
              <a:avLst/>
              <a:gdLst>
                <a:gd name="T0" fmla="*/ 203 w 808"/>
                <a:gd name="T1" fmla="*/ 0 h 199"/>
                <a:gd name="T2" fmla="*/ 160 w 808"/>
                <a:gd name="T3" fmla="*/ 4 h 199"/>
                <a:gd name="T4" fmla="*/ 124 w 808"/>
                <a:gd name="T5" fmla="*/ 15 h 199"/>
                <a:gd name="T6" fmla="*/ 91 w 808"/>
                <a:gd name="T7" fmla="*/ 33 h 199"/>
                <a:gd name="T8" fmla="*/ 57 w 808"/>
                <a:gd name="T9" fmla="*/ 59 h 199"/>
                <a:gd name="T10" fmla="*/ 45 w 808"/>
                <a:gd name="T11" fmla="*/ 74 h 199"/>
                <a:gd name="T12" fmla="*/ 23 w 808"/>
                <a:gd name="T13" fmla="*/ 105 h 199"/>
                <a:gd name="T14" fmla="*/ 8 w 808"/>
                <a:gd name="T15" fmla="*/ 140 h 199"/>
                <a:gd name="T16" fmla="*/ 0 w 808"/>
                <a:gd name="T17" fmla="*/ 179 h 199"/>
                <a:gd name="T18" fmla="*/ 102 w 808"/>
                <a:gd name="T19" fmla="*/ 199 h 199"/>
                <a:gd name="T20" fmla="*/ 102 w 808"/>
                <a:gd name="T21" fmla="*/ 186 h 199"/>
                <a:gd name="T22" fmla="*/ 109 w 808"/>
                <a:gd name="T23" fmla="*/ 162 h 199"/>
                <a:gd name="T24" fmla="*/ 114 w 808"/>
                <a:gd name="T25" fmla="*/ 151 h 199"/>
                <a:gd name="T26" fmla="*/ 131 w 808"/>
                <a:gd name="T27" fmla="*/ 129 h 199"/>
                <a:gd name="T28" fmla="*/ 151 w 808"/>
                <a:gd name="T29" fmla="*/ 114 h 199"/>
                <a:gd name="T30" fmla="*/ 162 w 808"/>
                <a:gd name="T31" fmla="*/ 109 h 199"/>
                <a:gd name="T32" fmla="*/ 188 w 808"/>
                <a:gd name="T33" fmla="*/ 101 h 199"/>
                <a:gd name="T34" fmla="*/ 606 w 808"/>
                <a:gd name="T35" fmla="*/ 101 h 199"/>
                <a:gd name="T36" fmla="*/ 626 w 808"/>
                <a:gd name="T37" fmla="*/ 103 h 199"/>
                <a:gd name="T38" fmla="*/ 646 w 808"/>
                <a:gd name="T39" fmla="*/ 109 h 199"/>
                <a:gd name="T40" fmla="*/ 677 w 808"/>
                <a:gd name="T41" fmla="*/ 131 h 199"/>
                <a:gd name="T42" fmla="*/ 690 w 808"/>
                <a:gd name="T43" fmla="*/ 146 h 199"/>
                <a:gd name="T44" fmla="*/ 699 w 808"/>
                <a:gd name="T45" fmla="*/ 162 h 199"/>
                <a:gd name="T46" fmla="*/ 707 w 808"/>
                <a:gd name="T47" fmla="*/ 199 h 199"/>
                <a:gd name="T48" fmla="*/ 808 w 808"/>
                <a:gd name="T49" fmla="*/ 199 h 199"/>
                <a:gd name="T50" fmla="*/ 801 w 808"/>
                <a:gd name="T51" fmla="*/ 147 h 199"/>
                <a:gd name="T52" fmla="*/ 780 w 808"/>
                <a:gd name="T53" fmla="*/ 101 h 199"/>
                <a:gd name="T54" fmla="*/ 766 w 808"/>
                <a:gd name="T55" fmla="*/ 79 h 199"/>
                <a:gd name="T56" fmla="*/ 729 w 808"/>
                <a:gd name="T57" fmla="*/ 43 h 199"/>
                <a:gd name="T58" fmla="*/ 707 w 808"/>
                <a:gd name="T59" fmla="*/ 28 h 199"/>
                <a:gd name="T60" fmla="*/ 659 w 808"/>
                <a:gd name="T61" fmla="*/ 6 h 199"/>
                <a:gd name="T62" fmla="*/ 606 w 808"/>
                <a:gd name="T63" fmla="*/ 0 h 199"/>
                <a:gd name="T64" fmla="*/ 85 w 808"/>
                <a:gd name="T65" fmla="*/ 199 h 199"/>
                <a:gd name="T66" fmla="*/ 85 w 808"/>
                <a:gd name="T67" fmla="*/ 199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8"/>
                <a:gd name="T103" fmla="*/ 0 h 199"/>
                <a:gd name="T104" fmla="*/ 808 w 808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8" h="199">
                  <a:moveTo>
                    <a:pt x="203" y="0"/>
                  </a:moveTo>
                  <a:lnTo>
                    <a:pt x="203" y="0"/>
                  </a:lnTo>
                  <a:lnTo>
                    <a:pt x="181" y="0"/>
                  </a:lnTo>
                  <a:lnTo>
                    <a:pt x="160" y="4"/>
                  </a:lnTo>
                  <a:lnTo>
                    <a:pt x="142" y="8"/>
                  </a:lnTo>
                  <a:lnTo>
                    <a:pt x="124" y="15"/>
                  </a:lnTo>
                  <a:lnTo>
                    <a:pt x="107" y="22"/>
                  </a:lnTo>
                  <a:lnTo>
                    <a:pt x="91" y="33"/>
                  </a:lnTo>
                  <a:lnTo>
                    <a:pt x="74" y="46"/>
                  </a:lnTo>
                  <a:lnTo>
                    <a:pt x="57" y="59"/>
                  </a:lnTo>
                  <a:lnTo>
                    <a:pt x="45" y="74"/>
                  </a:lnTo>
                  <a:lnTo>
                    <a:pt x="34" y="90"/>
                  </a:lnTo>
                  <a:lnTo>
                    <a:pt x="23" y="105"/>
                  </a:lnTo>
                  <a:lnTo>
                    <a:pt x="15" y="124"/>
                  </a:lnTo>
                  <a:lnTo>
                    <a:pt x="8" y="140"/>
                  </a:lnTo>
                  <a:lnTo>
                    <a:pt x="4" y="159"/>
                  </a:lnTo>
                  <a:lnTo>
                    <a:pt x="0" y="179"/>
                  </a:lnTo>
                  <a:lnTo>
                    <a:pt x="0" y="199"/>
                  </a:lnTo>
                  <a:lnTo>
                    <a:pt x="102" y="199"/>
                  </a:lnTo>
                  <a:lnTo>
                    <a:pt x="102" y="186"/>
                  </a:lnTo>
                  <a:lnTo>
                    <a:pt x="105" y="173"/>
                  </a:lnTo>
                  <a:lnTo>
                    <a:pt x="109" y="162"/>
                  </a:lnTo>
                  <a:lnTo>
                    <a:pt x="114" y="151"/>
                  </a:lnTo>
                  <a:lnTo>
                    <a:pt x="122" y="140"/>
                  </a:lnTo>
                  <a:lnTo>
                    <a:pt x="131" y="129"/>
                  </a:lnTo>
                  <a:lnTo>
                    <a:pt x="140" y="122"/>
                  </a:lnTo>
                  <a:lnTo>
                    <a:pt x="151" y="114"/>
                  </a:lnTo>
                  <a:lnTo>
                    <a:pt x="162" y="109"/>
                  </a:lnTo>
                  <a:lnTo>
                    <a:pt x="175" y="103"/>
                  </a:lnTo>
                  <a:lnTo>
                    <a:pt x="188" y="101"/>
                  </a:lnTo>
                  <a:lnTo>
                    <a:pt x="203" y="101"/>
                  </a:lnTo>
                  <a:lnTo>
                    <a:pt x="606" y="101"/>
                  </a:lnTo>
                  <a:lnTo>
                    <a:pt x="626" y="103"/>
                  </a:lnTo>
                  <a:lnTo>
                    <a:pt x="646" y="109"/>
                  </a:lnTo>
                  <a:lnTo>
                    <a:pt x="663" y="118"/>
                  </a:lnTo>
                  <a:lnTo>
                    <a:pt x="677" y="131"/>
                  </a:lnTo>
                  <a:lnTo>
                    <a:pt x="690" y="146"/>
                  </a:lnTo>
                  <a:lnTo>
                    <a:pt x="699" y="162"/>
                  </a:lnTo>
                  <a:lnTo>
                    <a:pt x="705" y="181"/>
                  </a:lnTo>
                  <a:lnTo>
                    <a:pt x="707" y="199"/>
                  </a:lnTo>
                  <a:lnTo>
                    <a:pt x="808" y="199"/>
                  </a:lnTo>
                  <a:lnTo>
                    <a:pt x="806" y="171"/>
                  </a:lnTo>
                  <a:lnTo>
                    <a:pt x="801" y="147"/>
                  </a:lnTo>
                  <a:lnTo>
                    <a:pt x="793" y="124"/>
                  </a:lnTo>
                  <a:lnTo>
                    <a:pt x="780" y="101"/>
                  </a:lnTo>
                  <a:lnTo>
                    <a:pt x="766" y="79"/>
                  </a:lnTo>
                  <a:lnTo>
                    <a:pt x="749" y="59"/>
                  </a:lnTo>
                  <a:lnTo>
                    <a:pt x="729" y="43"/>
                  </a:lnTo>
                  <a:lnTo>
                    <a:pt x="707" y="28"/>
                  </a:lnTo>
                  <a:lnTo>
                    <a:pt x="683" y="15"/>
                  </a:lnTo>
                  <a:lnTo>
                    <a:pt x="659" y="6"/>
                  </a:lnTo>
                  <a:lnTo>
                    <a:pt x="633" y="2"/>
                  </a:lnTo>
                  <a:lnTo>
                    <a:pt x="606" y="0"/>
                  </a:lnTo>
                  <a:lnTo>
                    <a:pt x="203" y="0"/>
                  </a:lnTo>
                  <a:close/>
                  <a:moveTo>
                    <a:pt x="85" y="199"/>
                  </a:moveTo>
                  <a:lnTo>
                    <a:pt x="85" y="199"/>
                  </a:lnTo>
                  <a:close/>
                </a:path>
              </a:pathLst>
            </a:custGeom>
            <a:solidFill>
              <a:srgbClr val="5EB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77" name="Freeform 76"/>
            <p:cNvSpPr>
              <a:spLocks/>
            </p:cNvSpPr>
            <p:nvPr/>
          </p:nvSpPr>
          <p:spPr bwMode="auto">
            <a:xfrm>
              <a:off x="417" y="2338"/>
              <a:ext cx="808" cy="199"/>
            </a:xfrm>
            <a:custGeom>
              <a:avLst/>
              <a:gdLst>
                <a:gd name="T0" fmla="*/ 707 w 808"/>
                <a:gd name="T1" fmla="*/ 0 h 199"/>
                <a:gd name="T2" fmla="*/ 703 w 808"/>
                <a:gd name="T3" fmla="*/ 26 h 199"/>
                <a:gd name="T4" fmla="*/ 694 w 808"/>
                <a:gd name="T5" fmla="*/ 48 h 199"/>
                <a:gd name="T6" fmla="*/ 687 w 808"/>
                <a:gd name="T7" fmla="*/ 59 h 199"/>
                <a:gd name="T8" fmla="*/ 668 w 808"/>
                <a:gd name="T9" fmla="*/ 77 h 199"/>
                <a:gd name="T10" fmla="*/ 657 w 808"/>
                <a:gd name="T11" fmla="*/ 85 h 199"/>
                <a:gd name="T12" fmla="*/ 633 w 808"/>
                <a:gd name="T13" fmla="*/ 94 h 199"/>
                <a:gd name="T14" fmla="*/ 606 w 808"/>
                <a:gd name="T15" fmla="*/ 98 h 199"/>
                <a:gd name="T16" fmla="*/ 203 w 808"/>
                <a:gd name="T17" fmla="*/ 98 h 199"/>
                <a:gd name="T18" fmla="*/ 175 w 808"/>
                <a:gd name="T19" fmla="*/ 94 h 199"/>
                <a:gd name="T20" fmla="*/ 151 w 808"/>
                <a:gd name="T21" fmla="*/ 85 h 199"/>
                <a:gd name="T22" fmla="*/ 140 w 808"/>
                <a:gd name="T23" fmla="*/ 77 h 199"/>
                <a:gd name="T24" fmla="*/ 122 w 808"/>
                <a:gd name="T25" fmla="*/ 59 h 199"/>
                <a:gd name="T26" fmla="*/ 114 w 808"/>
                <a:gd name="T27" fmla="*/ 48 h 199"/>
                <a:gd name="T28" fmla="*/ 105 w 808"/>
                <a:gd name="T29" fmla="*/ 24 h 199"/>
                <a:gd name="T30" fmla="*/ 102 w 808"/>
                <a:gd name="T31" fmla="*/ 0 h 199"/>
                <a:gd name="T32" fmla="*/ 0 w 808"/>
                <a:gd name="T33" fmla="*/ 0 h 199"/>
                <a:gd name="T34" fmla="*/ 6 w 808"/>
                <a:gd name="T35" fmla="*/ 52 h 199"/>
                <a:gd name="T36" fmla="*/ 26 w 808"/>
                <a:gd name="T37" fmla="*/ 98 h 199"/>
                <a:gd name="T38" fmla="*/ 41 w 808"/>
                <a:gd name="T39" fmla="*/ 120 h 199"/>
                <a:gd name="T40" fmla="*/ 78 w 808"/>
                <a:gd name="T41" fmla="*/ 156 h 199"/>
                <a:gd name="T42" fmla="*/ 102 w 808"/>
                <a:gd name="T43" fmla="*/ 173 h 199"/>
                <a:gd name="T44" fmla="*/ 149 w 808"/>
                <a:gd name="T45" fmla="*/ 193 h 199"/>
                <a:gd name="T46" fmla="*/ 203 w 808"/>
                <a:gd name="T47" fmla="*/ 199 h 199"/>
                <a:gd name="T48" fmla="*/ 606 w 808"/>
                <a:gd name="T49" fmla="*/ 199 h 199"/>
                <a:gd name="T50" fmla="*/ 646 w 808"/>
                <a:gd name="T51" fmla="*/ 195 h 199"/>
                <a:gd name="T52" fmla="*/ 685 w 808"/>
                <a:gd name="T53" fmla="*/ 184 h 199"/>
                <a:gd name="T54" fmla="*/ 718 w 808"/>
                <a:gd name="T55" fmla="*/ 167 h 199"/>
                <a:gd name="T56" fmla="*/ 749 w 808"/>
                <a:gd name="T57" fmla="*/ 142 h 199"/>
                <a:gd name="T58" fmla="*/ 762 w 808"/>
                <a:gd name="T59" fmla="*/ 125 h 199"/>
                <a:gd name="T60" fmla="*/ 786 w 808"/>
                <a:gd name="T61" fmla="*/ 94 h 199"/>
                <a:gd name="T62" fmla="*/ 801 w 808"/>
                <a:gd name="T63" fmla="*/ 59 h 199"/>
                <a:gd name="T64" fmla="*/ 808 w 808"/>
                <a:gd name="T65" fmla="*/ 20 h 199"/>
                <a:gd name="T66" fmla="*/ 707 w 808"/>
                <a:gd name="T67" fmla="*/ 0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8"/>
                <a:gd name="T103" fmla="*/ 0 h 199"/>
                <a:gd name="T104" fmla="*/ 808 w 808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8" h="199">
                  <a:moveTo>
                    <a:pt x="707" y="0"/>
                  </a:moveTo>
                  <a:lnTo>
                    <a:pt x="707" y="0"/>
                  </a:lnTo>
                  <a:lnTo>
                    <a:pt x="707" y="13"/>
                  </a:lnTo>
                  <a:lnTo>
                    <a:pt x="703" y="26"/>
                  </a:lnTo>
                  <a:lnTo>
                    <a:pt x="699" y="37"/>
                  </a:lnTo>
                  <a:lnTo>
                    <a:pt x="694" y="48"/>
                  </a:lnTo>
                  <a:lnTo>
                    <a:pt x="687" y="59"/>
                  </a:lnTo>
                  <a:lnTo>
                    <a:pt x="679" y="68"/>
                  </a:lnTo>
                  <a:lnTo>
                    <a:pt x="668" y="77"/>
                  </a:lnTo>
                  <a:lnTo>
                    <a:pt x="657" y="85"/>
                  </a:lnTo>
                  <a:lnTo>
                    <a:pt x="644" y="90"/>
                  </a:lnTo>
                  <a:lnTo>
                    <a:pt x="633" y="94"/>
                  </a:lnTo>
                  <a:lnTo>
                    <a:pt x="620" y="98"/>
                  </a:lnTo>
                  <a:lnTo>
                    <a:pt x="606" y="98"/>
                  </a:lnTo>
                  <a:lnTo>
                    <a:pt x="203" y="98"/>
                  </a:lnTo>
                  <a:lnTo>
                    <a:pt x="188" y="98"/>
                  </a:lnTo>
                  <a:lnTo>
                    <a:pt x="175" y="94"/>
                  </a:lnTo>
                  <a:lnTo>
                    <a:pt x="164" y="90"/>
                  </a:lnTo>
                  <a:lnTo>
                    <a:pt x="151" y="85"/>
                  </a:lnTo>
                  <a:lnTo>
                    <a:pt x="140" y="77"/>
                  </a:lnTo>
                  <a:lnTo>
                    <a:pt x="131" y="68"/>
                  </a:lnTo>
                  <a:lnTo>
                    <a:pt x="122" y="59"/>
                  </a:lnTo>
                  <a:lnTo>
                    <a:pt x="114" y="48"/>
                  </a:lnTo>
                  <a:lnTo>
                    <a:pt x="109" y="37"/>
                  </a:lnTo>
                  <a:lnTo>
                    <a:pt x="105" y="24"/>
                  </a:lnTo>
                  <a:lnTo>
                    <a:pt x="102" y="13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2" y="26"/>
                  </a:lnTo>
                  <a:lnTo>
                    <a:pt x="6" y="52"/>
                  </a:lnTo>
                  <a:lnTo>
                    <a:pt x="15" y="75"/>
                  </a:lnTo>
                  <a:lnTo>
                    <a:pt x="26" y="98"/>
                  </a:lnTo>
                  <a:lnTo>
                    <a:pt x="41" y="120"/>
                  </a:lnTo>
                  <a:lnTo>
                    <a:pt x="59" y="140"/>
                  </a:lnTo>
                  <a:lnTo>
                    <a:pt x="78" y="156"/>
                  </a:lnTo>
                  <a:lnTo>
                    <a:pt x="102" y="173"/>
                  </a:lnTo>
                  <a:lnTo>
                    <a:pt x="126" y="184"/>
                  </a:lnTo>
                  <a:lnTo>
                    <a:pt x="149" y="193"/>
                  </a:lnTo>
                  <a:lnTo>
                    <a:pt x="175" y="197"/>
                  </a:lnTo>
                  <a:lnTo>
                    <a:pt x="203" y="199"/>
                  </a:lnTo>
                  <a:lnTo>
                    <a:pt x="606" y="199"/>
                  </a:lnTo>
                  <a:lnTo>
                    <a:pt x="628" y="199"/>
                  </a:lnTo>
                  <a:lnTo>
                    <a:pt x="646" y="195"/>
                  </a:lnTo>
                  <a:lnTo>
                    <a:pt x="666" y="191"/>
                  </a:lnTo>
                  <a:lnTo>
                    <a:pt x="685" y="184"/>
                  </a:lnTo>
                  <a:lnTo>
                    <a:pt x="701" y="177"/>
                  </a:lnTo>
                  <a:lnTo>
                    <a:pt x="718" y="167"/>
                  </a:lnTo>
                  <a:lnTo>
                    <a:pt x="734" y="155"/>
                  </a:lnTo>
                  <a:lnTo>
                    <a:pt x="749" y="142"/>
                  </a:lnTo>
                  <a:lnTo>
                    <a:pt x="762" y="125"/>
                  </a:lnTo>
                  <a:lnTo>
                    <a:pt x="775" y="110"/>
                  </a:lnTo>
                  <a:lnTo>
                    <a:pt x="786" y="94"/>
                  </a:lnTo>
                  <a:lnTo>
                    <a:pt x="793" y="75"/>
                  </a:lnTo>
                  <a:lnTo>
                    <a:pt x="801" y="59"/>
                  </a:lnTo>
                  <a:lnTo>
                    <a:pt x="804" y="39"/>
                  </a:lnTo>
                  <a:lnTo>
                    <a:pt x="808" y="20"/>
                  </a:lnTo>
                  <a:lnTo>
                    <a:pt x="808" y="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5EB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78" name="Freeform 77"/>
            <p:cNvSpPr>
              <a:spLocks/>
            </p:cNvSpPr>
            <p:nvPr/>
          </p:nvSpPr>
          <p:spPr bwMode="auto">
            <a:xfrm>
              <a:off x="3219" y="2080"/>
              <a:ext cx="820" cy="459"/>
            </a:xfrm>
            <a:custGeom>
              <a:avLst/>
              <a:gdLst>
                <a:gd name="T0" fmla="*/ 719 w 820"/>
                <a:gd name="T1" fmla="*/ 0 h 459"/>
                <a:gd name="T2" fmla="*/ 719 w 820"/>
                <a:gd name="T3" fmla="*/ 291 h 459"/>
                <a:gd name="T4" fmla="*/ 97 w 820"/>
                <a:gd name="T5" fmla="*/ 0 h 459"/>
                <a:gd name="T6" fmla="*/ 0 w 820"/>
                <a:gd name="T7" fmla="*/ 0 h 459"/>
                <a:gd name="T8" fmla="*/ 0 w 820"/>
                <a:gd name="T9" fmla="*/ 459 h 459"/>
                <a:gd name="T10" fmla="*/ 99 w 820"/>
                <a:gd name="T11" fmla="*/ 459 h 459"/>
                <a:gd name="T12" fmla="*/ 99 w 820"/>
                <a:gd name="T13" fmla="*/ 102 h 459"/>
                <a:gd name="T14" fmla="*/ 719 w 820"/>
                <a:gd name="T15" fmla="*/ 390 h 459"/>
                <a:gd name="T16" fmla="*/ 719 w 820"/>
                <a:gd name="T17" fmla="*/ 459 h 459"/>
                <a:gd name="T18" fmla="*/ 820 w 820"/>
                <a:gd name="T19" fmla="*/ 459 h 459"/>
                <a:gd name="T20" fmla="*/ 820 w 820"/>
                <a:gd name="T21" fmla="*/ 0 h 459"/>
                <a:gd name="T22" fmla="*/ 719 w 820"/>
                <a:gd name="T23" fmla="*/ 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0"/>
                <a:gd name="T37" fmla="*/ 0 h 459"/>
                <a:gd name="T38" fmla="*/ 820 w 820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0" h="459">
                  <a:moveTo>
                    <a:pt x="719" y="0"/>
                  </a:moveTo>
                  <a:lnTo>
                    <a:pt x="719" y="29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99" y="459"/>
                  </a:lnTo>
                  <a:lnTo>
                    <a:pt x="99" y="102"/>
                  </a:lnTo>
                  <a:lnTo>
                    <a:pt x="719" y="390"/>
                  </a:lnTo>
                  <a:lnTo>
                    <a:pt x="719" y="459"/>
                  </a:lnTo>
                  <a:lnTo>
                    <a:pt x="820" y="459"/>
                  </a:lnTo>
                  <a:lnTo>
                    <a:pt x="820" y="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79" name="Freeform 78"/>
            <p:cNvSpPr>
              <a:spLocks/>
            </p:cNvSpPr>
            <p:nvPr/>
          </p:nvSpPr>
          <p:spPr bwMode="auto">
            <a:xfrm>
              <a:off x="1350" y="2080"/>
              <a:ext cx="835" cy="457"/>
            </a:xfrm>
            <a:custGeom>
              <a:avLst/>
              <a:gdLst>
                <a:gd name="T0" fmla="*/ 131 w 835"/>
                <a:gd name="T1" fmla="*/ 0 h 457"/>
                <a:gd name="T2" fmla="*/ 116 w 835"/>
                <a:gd name="T3" fmla="*/ 2 h 457"/>
                <a:gd name="T4" fmla="*/ 90 w 835"/>
                <a:gd name="T5" fmla="*/ 6 h 457"/>
                <a:gd name="T6" fmla="*/ 66 w 835"/>
                <a:gd name="T7" fmla="*/ 15 h 457"/>
                <a:gd name="T8" fmla="*/ 46 w 835"/>
                <a:gd name="T9" fmla="*/ 28 h 457"/>
                <a:gd name="T10" fmla="*/ 28 w 835"/>
                <a:gd name="T11" fmla="*/ 45 h 457"/>
                <a:gd name="T12" fmla="*/ 15 w 835"/>
                <a:gd name="T13" fmla="*/ 65 h 457"/>
                <a:gd name="T14" fmla="*/ 6 w 835"/>
                <a:gd name="T15" fmla="*/ 87 h 457"/>
                <a:gd name="T16" fmla="*/ 0 w 835"/>
                <a:gd name="T17" fmla="*/ 111 h 457"/>
                <a:gd name="T18" fmla="*/ 0 w 835"/>
                <a:gd name="T19" fmla="*/ 153 h 457"/>
                <a:gd name="T20" fmla="*/ 0 w 835"/>
                <a:gd name="T21" fmla="*/ 166 h 457"/>
                <a:gd name="T22" fmla="*/ 6 w 835"/>
                <a:gd name="T23" fmla="*/ 192 h 457"/>
                <a:gd name="T24" fmla="*/ 15 w 835"/>
                <a:gd name="T25" fmla="*/ 214 h 457"/>
                <a:gd name="T26" fmla="*/ 28 w 835"/>
                <a:gd name="T27" fmla="*/ 234 h 457"/>
                <a:gd name="T28" fmla="*/ 46 w 835"/>
                <a:gd name="T29" fmla="*/ 251 h 457"/>
                <a:gd name="T30" fmla="*/ 66 w 835"/>
                <a:gd name="T31" fmla="*/ 264 h 457"/>
                <a:gd name="T32" fmla="*/ 90 w 835"/>
                <a:gd name="T33" fmla="*/ 273 h 457"/>
                <a:gd name="T34" fmla="*/ 116 w 835"/>
                <a:gd name="T35" fmla="*/ 278 h 457"/>
                <a:gd name="T36" fmla="*/ 717 w 835"/>
                <a:gd name="T37" fmla="*/ 278 h 457"/>
                <a:gd name="T38" fmla="*/ 723 w 835"/>
                <a:gd name="T39" fmla="*/ 280 h 457"/>
                <a:gd name="T40" fmla="*/ 732 w 835"/>
                <a:gd name="T41" fmla="*/ 293 h 457"/>
                <a:gd name="T42" fmla="*/ 734 w 835"/>
                <a:gd name="T43" fmla="*/ 332 h 457"/>
                <a:gd name="T44" fmla="*/ 732 w 835"/>
                <a:gd name="T45" fmla="*/ 339 h 457"/>
                <a:gd name="T46" fmla="*/ 723 w 835"/>
                <a:gd name="T47" fmla="*/ 354 h 457"/>
                <a:gd name="T48" fmla="*/ 717 w 835"/>
                <a:gd name="T49" fmla="*/ 356 h 457"/>
                <a:gd name="T50" fmla="*/ 0 w 835"/>
                <a:gd name="T51" fmla="*/ 457 h 457"/>
                <a:gd name="T52" fmla="*/ 703 w 835"/>
                <a:gd name="T53" fmla="*/ 457 h 457"/>
                <a:gd name="T54" fmla="*/ 730 w 835"/>
                <a:gd name="T55" fmla="*/ 455 h 457"/>
                <a:gd name="T56" fmla="*/ 754 w 835"/>
                <a:gd name="T57" fmla="*/ 448 h 457"/>
                <a:gd name="T58" fmla="*/ 776 w 835"/>
                <a:gd name="T59" fmla="*/ 436 h 457"/>
                <a:gd name="T60" fmla="*/ 797 w 835"/>
                <a:gd name="T61" fmla="*/ 420 h 457"/>
                <a:gd name="T62" fmla="*/ 811 w 835"/>
                <a:gd name="T63" fmla="*/ 402 h 457"/>
                <a:gd name="T64" fmla="*/ 824 w 835"/>
                <a:gd name="T65" fmla="*/ 381 h 457"/>
                <a:gd name="T66" fmla="*/ 832 w 835"/>
                <a:gd name="T67" fmla="*/ 357 h 457"/>
                <a:gd name="T68" fmla="*/ 835 w 835"/>
                <a:gd name="T69" fmla="*/ 332 h 457"/>
                <a:gd name="T70" fmla="*/ 835 w 835"/>
                <a:gd name="T71" fmla="*/ 300 h 457"/>
                <a:gd name="T72" fmla="*/ 832 w 835"/>
                <a:gd name="T73" fmla="*/ 275 h 457"/>
                <a:gd name="T74" fmla="*/ 824 w 835"/>
                <a:gd name="T75" fmla="*/ 253 h 457"/>
                <a:gd name="T76" fmla="*/ 813 w 835"/>
                <a:gd name="T77" fmla="*/ 230 h 457"/>
                <a:gd name="T78" fmla="*/ 797 w 835"/>
                <a:gd name="T79" fmla="*/ 214 h 457"/>
                <a:gd name="T80" fmla="*/ 778 w 835"/>
                <a:gd name="T81" fmla="*/ 199 h 457"/>
                <a:gd name="T82" fmla="*/ 754 w 835"/>
                <a:gd name="T83" fmla="*/ 188 h 457"/>
                <a:gd name="T84" fmla="*/ 730 w 835"/>
                <a:gd name="T85" fmla="*/ 181 h 457"/>
                <a:gd name="T86" fmla="*/ 703 w 835"/>
                <a:gd name="T87" fmla="*/ 179 h 457"/>
                <a:gd name="T88" fmla="*/ 116 w 835"/>
                <a:gd name="T89" fmla="*/ 179 h 457"/>
                <a:gd name="T90" fmla="*/ 105 w 835"/>
                <a:gd name="T91" fmla="*/ 170 h 457"/>
                <a:gd name="T92" fmla="*/ 99 w 835"/>
                <a:gd name="T93" fmla="*/ 153 h 457"/>
                <a:gd name="T94" fmla="*/ 99 w 835"/>
                <a:gd name="T95" fmla="*/ 124 h 457"/>
                <a:gd name="T96" fmla="*/ 105 w 835"/>
                <a:gd name="T97" fmla="*/ 107 h 457"/>
                <a:gd name="T98" fmla="*/ 116 w 835"/>
                <a:gd name="T99" fmla="*/ 100 h 457"/>
                <a:gd name="T100" fmla="*/ 835 w 835"/>
                <a:gd name="T101" fmla="*/ 0 h 4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5"/>
                <a:gd name="T154" fmla="*/ 0 h 457"/>
                <a:gd name="T155" fmla="*/ 835 w 835"/>
                <a:gd name="T156" fmla="*/ 457 h 4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5" h="457">
                  <a:moveTo>
                    <a:pt x="826" y="0"/>
                  </a:moveTo>
                  <a:lnTo>
                    <a:pt x="131" y="0"/>
                  </a:lnTo>
                  <a:lnTo>
                    <a:pt x="116" y="2"/>
                  </a:lnTo>
                  <a:lnTo>
                    <a:pt x="103" y="4"/>
                  </a:lnTo>
                  <a:lnTo>
                    <a:pt x="90" y="6"/>
                  </a:lnTo>
                  <a:lnTo>
                    <a:pt x="79" y="10"/>
                  </a:lnTo>
                  <a:lnTo>
                    <a:pt x="66" y="15"/>
                  </a:lnTo>
                  <a:lnTo>
                    <a:pt x="55" y="21"/>
                  </a:lnTo>
                  <a:lnTo>
                    <a:pt x="46" y="28"/>
                  </a:lnTo>
                  <a:lnTo>
                    <a:pt x="37" y="35"/>
                  </a:lnTo>
                  <a:lnTo>
                    <a:pt x="28" y="45"/>
                  </a:lnTo>
                  <a:lnTo>
                    <a:pt x="20" y="54"/>
                  </a:lnTo>
                  <a:lnTo>
                    <a:pt x="15" y="65"/>
                  </a:lnTo>
                  <a:lnTo>
                    <a:pt x="9" y="74"/>
                  </a:lnTo>
                  <a:lnTo>
                    <a:pt x="6" y="87"/>
                  </a:lnTo>
                  <a:lnTo>
                    <a:pt x="2" y="98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2" y="179"/>
                  </a:lnTo>
                  <a:lnTo>
                    <a:pt x="6" y="192"/>
                  </a:lnTo>
                  <a:lnTo>
                    <a:pt x="9" y="203"/>
                  </a:lnTo>
                  <a:lnTo>
                    <a:pt x="15" y="214"/>
                  </a:lnTo>
                  <a:lnTo>
                    <a:pt x="20" y="225"/>
                  </a:lnTo>
                  <a:lnTo>
                    <a:pt x="28" y="234"/>
                  </a:lnTo>
                  <a:lnTo>
                    <a:pt x="37" y="243"/>
                  </a:lnTo>
                  <a:lnTo>
                    <a:pt x="46" y="251"/>
                  </a:lnTo>
                  <a:lnTo>
                    <a:pt x="55" y="258"/>
                  </a:lnTo>
                  <a:lnTo>
                    <a:pt x="66" y="264"/>
                  </a:lnTo>
                  <a:lnTo>
                    <a:pt x="79" y="269"/>
                  </a:lnTo>
                  <a:lnTo>
                    <a:pt x="90" y="273"/>
                  </a:lnTo>
                  <a:lnTo>
                    <a:pt x="103" y="276"/>
                  </a:lnTo>
                  <a:lnTo>
                    <a:pt x="116" y="278"/>
                  </a:lnTo>
                  <a:lnTo>
                    <a:pt x="131" y="278"/>
                  </a:lnTo>
                  <a:lnTo>
                    <a:pt x="717" y="278"/>
                  </a:lnTo>
                  <a:lnTo>
                    <a:pt x="723" y="280"/>
                  </a:lnTo>
                  <a:lnTo>
                    <a:pt x="729" y="286"/>
                  </a:lnTo>
                  <a:lnTo>
                    <a:pt x="732" y="293"/>
                  </a:lnTo>
                  <a:lnTo>
                    <a:pt x="734" y="300"/>
                  </a:lnTo>
                  <a:lnTo>
                    <a:pt x="734" y="332"/>
                  </a:lnTo>
                  <a:lnTo>
                    <a:pt x="732" y="339"/>
                  </a:lnTo>
                  <a:lnTo>
                    <a:pt x="729" y="348"/>
                  </a:lnTo>
                  <a:lnTo>
                    <a:pt x="723" y="354"/>
                  </a:lnTo>
                  <a:lnTo>
                    <a:pt x="719" y="356"/>
                  </a:lnTo>
                  <a:lnTo>
                    <a:pt x="717" y="356"/>
                  </a:lnTo>
                  <a:lnTo>
                    <a:pt x="0" y="356"/>
                  </a:lnTo>
                  <a:lnTo>
                    <a:pt x="0" y="457"/>
                  </a:lnTo>
                  <a:lnTo>
                    <a:pt x="703" y="457"/>
                  </a:lnTo>
                  <a:lnTo>
                    <a:pt x="716" y="457"/>
                  </a:lnTo>
                  <a:lnTo>
                    <a:pt x="730" y="455"/>
                  </a:lnTo>
                  <a:lnTo>
                    <a:pt x="741" y="451"/>
                  </a:lnTo>
                  <a:lnTo>
                    <a:pt x="754" y="448"/>
                  </a:lnTo>
                  <a:lnTo>
                    <a:pt x="765" y="442"/>
                  </a:lnTo>
                  <a:lnTo>
                    <a:pt x="776" y="436"/>
                  </a:lnTo>
                  <a:lnTo>
                    <a:pt x="787" y="429"/>
                  </a:lnTo>
                  <a:lnTo>
                    <a:pt x="797" y="420"/>
                  </a:lnTo>
                  <a:lnTo>
                    <a:pt x="804" y="411"/>
                  </a:lnTo>
                  <a:lnTo>
                    <a:pt x="811" y="402"/>
                  </a:lnTo>
                  <a:lnTo>
                    <a:pt x="819" y="392"/>
                  </a:lnTo>
                  <a:lnTo>
                    <a:pt x="824" y="381"/>
                  </a:lnTo>
                  <a:lnTo>
                    <a:pt x="828" y="368"/>
                  </a:lnTo>
                  <a:lnTo>
                    <a:pt x="832" y="357"/>
                  </a:lnTo>
                  <a:lnTo>
                    <a:pt x="833" y="344"/>
                  </a:lnTo>
                  <a:lnTo>
                    <a:pt x="835" y="332"/>
                  </a:lnTo>
                  <a:lnTo>
                    <a:pt x="835" y="300"/>
                  </a:lnTo>
                  <a:lnTo>
                    <a:pt x="833" y="287"/>
                  </a:lnTo>
                  <a:lnTo>
                    <a:pt x="832" y="275"/>
                  </a:lnTo>
                  <a:lnTo>
                    <a:pt x="828" y="264"/>
                  </a:lnTo>
                  <a:lnTo>
                    <a:pt x="824" y="253"/>
                  </a:lnTo>
                  <a:lnTo>
                    <a:pt x="819" y="241"/>
                  </a:lnTo>
                  <a:lnTo>
                    <a:pt x="813" y="230"/>
                  </a:lnTo>
                  <a:lnTo>
                    <a:pt x="806" y="221"/>
                  </a:lnTo>
                  <a:lnTo>
                    <a:pt x="797" y="214"/>
                  </a:lnTo>
                  <a:lnTo>
                    <a:pt x="787" y="205"/>
                  </a:lnTo>
                  <a:lnTo>
                    <a:pt x="778" y="199"/>
                  </a:lnTo>
                  <a:lnTo>
                    <a:pt x="767" y="192"/>
                  </a:lnTo>
                  <a:lnTo>
                    <a:pt x="754" y="188"/>
                  </a:lnTo>
                  <a:lnTo>
                    <a:pt x="743" y="184"/>
                  </a:lnTo>
                  <a:lnTo>
                    <a:pt x="730" y="181"/>
                  </a:lnTo>
                  <a:lnTo>
                    <a:pt x="717" y="179"/>
                  </a:lnTo>
                  <a:lnTo>
                    <a:pt x="703" y="179"/>
                  </a:lnTo>
                  <a:lnTo>
                    <a:pt x="116" y="179"/>
                  </a:lnTo>
                  <a:lnTo>
                    <a:pt x="110" y="175"/>
                  </a:lnTo>
                  <a:lnTo>
                    <a:pt x="105" y="170"/>
                  </a:lnTo>
                  <a:lnTo>
                    <a:pt x="101" y="162"/>
                  </a:lnTo>
                  <a:lnTo>
                    <a:pt x="99" y="153"/>
                  </a:lnTo>
                  <a:lnTo>
                    <a:pt x="99" y="124"/>
                  </a:lnTo>
                  <a:lnTo>
                    <a:pt x="101" y="115"/>
                  </a:lnTo>
                  <a:lnTo>
                    <a:pt x="105" y="107"/>
                  </a:lnTo>
                  <a:lnTo>
                    <a:pt x="110" y="102"/>
                  </a:lnTo>
                  <a:lnTo>
                    <a:pt x="116" y="100"/>
                  </a:lnTo>
                  <a:lnTo>
                    <a:pt x="835" y="100"/>
                  </a:lnTo>
                  <a:lnTo>
                    <a:pt x="835" y="0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0" name="Freeform 79"/>
            <p:cNvSpPr>
              <a:spLocks noEditPoints="1"/>
            </p:cNvSpPr>
            <p:nvPr/>
          </p:nvSpPr>
          <p:spPr bwMode="auto">
            <a:xfrm>
              <a:off x="2318" y="2080"/>
              <a:ext cx="815" cy="457"/>
            </a:xfrm>
            <a:custGeom>
              <a:avLst/>
              <a:gdLst>
                <a:gd name="T0" fmla="*/ 789 w 815"/>
                <a:gd name="T1" fmla="*/ 96 h 457"/>
                <a:gd name="T2" fmla="*/ 759 w 815"/>
                <a:gd name="T3" fmla="*/ 58 h 457"/>
                <a:gd name="T4" fmla="*/ 719 w 815"/>
                <a:gd name="T5" fmla="*/ 26 h 457"/>
                <a:gd name="T6" fmla="*/ 697 w 815"/>
                <a:gd name="T7" fmla="*/ 15 h 457"/>
                <a:gd name="T8" fmla="*/ 649 w 815"/>
                <a:gd name="T9" fmla="*/ 2 h 457"/>
                <a:gd name="T10" fmla="*/ 0 w 815"/>
                <a:gd name="T11" fmla="*/ 0 h 457"/>
                <a:gd name="T12" fmla="*/ 623 w 815"/>
                <a:gd name="T13" fmla="*/ 457 h 457"/>
                <a:gd name="T14" fmla="*/ 642 w 815"/>
                <a:gd name="T15" fmla="*/ 457 h 457"/>
                <a:gd name="T16" fmla="*/ 680 w 815"/>
                <a:gd name="T17" fmla="*/ 449 h 457"/>
                <a:gd name="T18" fmla="*/ 713 w 815"/>
                <a:gd name="T19" fmla="*/ 436 h 457"/>
                <a:gd name="T20" fmla="*/ 745 w 815"/>
                <a:gd name="T21" fmla="*/ 414 h 457"/>
                <a:gd name="T22" fmla="*/ 758 w 815"/>
                <a:gd name="T23" fmla="*/ 402 h 457"/>
                <a:gd name="T24" fmla="*/ 783 w 815"/>
                <a:gd name="T25" fmla="*/ 372 h 457"/>
                <a:gd name="T26" fmla="*/ 802 w 815"/>
                <a:gd name="T27" fmla="*/ 339 h 457"/>
                <a:gd name="T28" fmla="*/ 811 w 815"/>
                <a:gd name="T29" fmla="*/ 304 h 457"/>
                <a:gd name="T30" fmla="*/ 815 w 815"/>
                <a:gd name="T31" fmla="*/ 265 h 457"/>
                <a:gd name="T32" fmla="*/ 815 w 815"/>
                <a:gd name="T33" fmla="*/ 192 h 457"/>
                <a:gd name="T34" fmla="*/ 809 w 815"/>
                <a:gd name="T35" fmla="*/ 142 h 457"/>
                <a:gd name="T36" fmla="*/ 789 w 815"/>
                <a:gd name="T37" fmla="*/ 96 h 457"/>
                <a:gd name="T38" fmla="*/ 706 w 815"/>
                <a:gd name="T39" fmla="*/ 313 h 457"/>
                <a:gd name="T40" fmla="*/ 699 w 815"/>
                <a:gd name="T41" fmla="*/ 322 h 457"/>
                <a:gd name="T42" fmla="*/ 682 w 815"/>
                <a:gd name="T43" fmla="*/ 341 h 457"/>
                <a:gd name="T44" fmla="*/ 671 w 815"/>
                <a:gd name="T45" fmla="*/ 348 h 457"/>
                <a:gd name="T46" fmla="*/ 647 w 815"/>
                <a:gd name="T47" fmla="*/ 357 h 457"/>
                <a:gd name="T48" fmla="*/ 623 w 815"/>
                <a:gd name="T49" fmla="*/ 361 h 457"/>
                <a:gd name="T50" fmla="*/ 99 w 815"/>
                <a:gd name="T51" fmla="*/ 100 h 457"/>
                <a:gd name="T52" fmla="*/ 623 w 815"/>
                <a:gd name="T53" fmla="*/ 100 h 457"/>
                <a:gd name="T54" fmla="*/ 660 w 815"/>
                <a:gd name="T55" fmla="*/ 109 h 457"/>
                <a:gd name="T56" fmla="*/ 677 w 815"/>
                <a:gd name="T57" fmla="*/ 116 h 457"/>
                <a:gd name="T58" fmla="*/ 691 w 815"/>
                <a:gd name="T59" fmla="*/ 129 h 457"/>
                <a:gd name="T60" fmla="*/ 712 w 815"/>
                <a:gd name="T61" fmla="*/ 159 h 457"/>
                <a:gd name="T62" fmla="*/ 717 w 815"/>
                <a:gd name="T63" fmla="*/ 177 h 457"/>
                <a:gd name="T64" fmla="*/ 719 w 815"/>
                <a:gd name="T65" fmla="*/ 265 h 457"/>
                <a:gd name="T66" fmla="*/ 719 w 815"/>
                <a:gd name="T67" fmla="*/ 278 h 457"/>
                <a:gd name="T68" fmla="*/ 712 w 815"/>
                <a:gd name="T69" fmla="*/ 302 h 457"/>
                <a:gd name="T70" fmla="*/ 706 w 815"/>
                <a:gd name="T71" fmla="*/ 313 h 4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5"/>
                <a:gd name="T109" fmla="*/ 0 h 457"/>
                <a:gd name="T110" fmla="*/ 815 w 815"/>
                <a:gd name="T111" fmla="*/ 457 h 4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5" h="457">
                  <a:moveTo>
                    <a:pt x="789" y="96"/>
                  </a:moveTo>
                  <a:lnTo>
                    <a:pt x="789" y="96"/>
                  </a:lnTo>
                  <a:lnTo>
                    <a:pt x="774" y="76"/>
                  </a:lnTo>
                  <a:lnTo>
                    <a:pt x="759" y="58"/>
                  </a:lnTo>
                  <a:lnTo>
                    <a:pt x="739" y="41"/>
                  </a:lnTo>
                  <a:lnTo>
                    <a:pt x="719" y="26"/>
                  </a:lnTo>
                  <a:lnTo>
                    <a:pt x="697" y="15"/>
                  </a:lnTo>
                  <a:lnTo>
                    <a:pt x="673" y="8"/>
                  </a:lnTo>
                  <a:lnTo>
                    <a:pt x="649" y="2"/>
                  </a:lnTo>
                  <a:lnTo>
                    <a:pt x="623" y="0"/>
                  </a:lnTo>
                  <a:lnTo>
                    <a:pt x="0" y="0"/>
                  </a:lnTo>
                  <a:lnTo>
                    <a:pt x="0" y="457"/>
                  </a:lnTo>
                  <a:lnTo>
                    <a:pt x="623" y="457"/>
                  </a:lnTo>
                  <a:lnTo>
                    <a:pt x="642" y="457"/>
                  </a:lnTo>
                  <a:lnTo>
                    <a:pt x="662" y="455"/>
                  </a:lnTo>
                  <a:lnTo>
                    <a:pt x="680" y="449"/>
                  </a:lnTo>
                  <a:lnTo>
                    <a:pt x="697" y="444"/>
                  </a:lnTo>
                  <a:lnTo>
                    <a:pt x="713" y="436"/>
                  </a:lnTo>
                  <a:lnTo>
                    <a:pt x="728" y="425"/>
                  </a:lnTo>
                  <a:lnTo>
                    <a:pt x="745" y="414"/>
                  </a:lnTo>
                  <a:lnTo>
                    <a:pt x="758" y="402"/>
                  </a:lnTo>
                  <a:lnTo>
                    <a:pt x="772" y="387"/>
                  </a:lnTo>
                  <a:lnTo>
                    <a:pt x="783" y="372"/>
                  </a:lnTo>
                  <a:lnTo>
                    <a:pt x="792" y="356"/>
                  </a:lnTo>
                  <a:lnTo>
                    <a:pt x="802" y="339"/>
                  </a:lnTo>
                  <a:lnTo>
                    <a:pt x="807" y="322"/>
                  </a:lnTo>
                  <a:lnTo>
                    <a:pt x="811" y="304"/>
                  </a:lnTo>
                  <a:lnTo>
                    <a:pt x="815" y="286"/>
                  </a:lnTo>
                  <a:lnTo>
                    <a:pt x="815" y="265"/>
                  </a:lnTo>
                  <a:lnTo>
                    <a:pt x="815" y="192"/>
                  </a:lnTo>
                  <a:lnTo>
                    <a:pt x="813" y="166"/>
                  </a:lnTo>
                  <a:lnTo>
                    <a:pt x="809" y="142"/>
                  </a:lnTo>
                  <a:lnTo>
                    <a:pt x="800" y="120"/>
                  </a:lnTo>
                  <a:lnTo>
                    <a:pt x="789" y="96"/>
                  </a:lnTo>
                  <a:close/>
                  <a:moveTo>
                    <a:pt x="706" y="313"/>
                  </a:moveTo>
                  <a:lnTo>
                    <a:pt x="706" y="313"/>
                  </a:lnTo>
                  <a:lnTo>
                    <a:pt x="699" y="322"/>
                  </a:lnTo>
                  <a:lnTo>
                    <a:pt x="691" y="332"/>
                  </a:lnTo>
                  <a:lnTo>
                    <a:pt x="682" y="341"/>
                  </a:lnTo>
                  <a:lnTo>
                    <a:pt x="671" y="348"/>
                  </a:lnTo>
                  <a:lnTo>
                    <a:pt x="660" y="354"/>
                  </a:lnTo>
                  <a:lnTo>
                    <a:pt x="647" y="357"/>
                  </a:lnTo>
                  <a:lnTo>
                    <a:pt x="636" y="361"/>
                  </a:lnTo>
                  <a:lnTo>
                    <a:pt x="623" y="361"/>
                  </a:lnTo>
                  <a:lnTo>
                    <a:pt x="99" y="361"/>
                  </a:lnTo>
                  <a:lnTo>
                    <a:pt x="99" y="100"/>
                  </a:lnTo>
                  <a:lnTo>
                    <a:pt x="623" y="100"/>
                  </a:lnTo>
                  <a:lnTo>
                    <a:pt x="642" y="102"/>
                  </a:lnTo>
                  <a:lnTo>
                    <a:pt x="660" y="109"/>
                  </a:lnTo>
                  <a:lnTo>
                    <a:pt x="677" y="116"/>
                  </a:lnTo>
                  <a:lnTo>
                    <a:pt x="691" y="129"/>
                  </a:lnTo>
                  <a:lnTo>
                    <a:pt x="702" y="142"/>
                  </a:lnTo>
                  <a:lnTo>
                    <a:pt x="712" y="159"/>
                  </a:lnTo>
                  <a:lnTo>
                    <a:pt x="717" y="177"/>
                  </a:lnTo>
                  <a:lnTo>
                    <a:pt x="719" y="194"/>
                  </a:lnTo>
                  <a:lnTo>
                    <a:pt x="719" y="265"/>
                  </a:lnTo>
                  <a:lnTo>
                    <a:pt x="719" y="278"/>
                  </a:lnTo>
                  <a:lnTo>
                    <a:pt x="715" y="291"/>
                  </a:lnTo>
                  <a:lnTo>
                    <a:pt x="712" y="302"/>
                  </a:lnTo>
                  <a:lnTo>
                    <a:pt x="706" y="313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1" name="Freeform 80"/>
            <p:cNvSpPr>
              <a:spLocks/>
            </p:cNvSpPr>
            <p:nvPr/>
          </p:nvSpPr>
          <p:spPr bwMode="auto">
            <a:xfrm>
              <a:off x="734" y="2277"/>
              <a:ext cx="176" cy="68"/>
            </a:xfrm>
            <a:custGeom>
              <a:avLst/>
              <a:gdLst>
                <a:gd name="T0" fmla="*/ 35 w 176"/>
                <a:gd name="T1" fmla="*/ 0 h 68"/>
                <a:gd name="T2" fmla="*/ 35 w 176"/>
                <a:gd name="T3" fmla="*/ 0 h 68"/>
                <a:gd name="T4" fmla="*/ 27 w 176"/>
                <a:gd name="T5" fmla="*/ 0 h 68"/>
                <a:gd name="T6" fmla="*/ 22 w 176"/>
                <a:gd name="T7" fmla="*/ 2 h 68"/>
                <a:gd name="T8" fmla="*/ 15 w 176"/>
                <a:gd name="T9" fmla="*/ 6 h 68"/>
                <a:gd name="T10" fmla="*/ 11 w 176"/>
                <a:gd name="T11" fmla="*/ 10 h 68"/>
                <a:gd name="T12" fmla="*/ 5 w 176"/>
                <a:gd name="T13" fmla="*/ 15 h 68"/>
                <a:gd name="T14" fmla="*/ 4 w 176"/>
                <a:gd name="T15" fmla="*/ 21 h 68"/>
                <a:gd name="T16" fmla="*/ 2 w 176"/>
                <a:gd name="T17" fmla="*/ 28 h 68"/>
                <a:gd name="T18" fmla="*/ 0 w 176"/>
                <a:gd name="T19" fmla="*/ 33 h 68"/>
                <a:gd name="T20" fmla="*/ 0 w 176"/>
                <a:gd name="T21" fmla="*/ 33 h 68"/>
                <a:gd name="T22" fmla="*/ 2 w 176"/>
                <a:gd name="T23" fmla="*/ 41 h 68"/>
                <a:gd name="T24" fmla="*/ 4 w 176"/>
                <a:gd name="T25" fmla="*/ 48 h 68"/>
                <a:gd name="T26" fmla="*/ 5 w 176"/>
                <a:gd name="T27" fmla="*/ 54 h 68"/>
                <a:gd name="T28" fmla="*/ 11 w 176"/>
                <a:gd name="T29" fmla="*/ 59 h 68"/>
                <a:gd name="T30" fmla="*/ 15 w 176"/>
                <a:gd name="T31" fmla="*/ 63 h 68"/>
                <a:gd name="T32" fmla="*/ 22 w 176"/>
                <a:gd name="T33" fmla="*/ 67 h 68"/>
                <a:gd name="T34" fmla="*/ 27 w 176"/>
                <a:gd name="T35" fmla="*/ 68 h 68"/>
                <a:gd name="T36" fmla="*/ 35 w 176"/>
                <a:gd name="T37" fmla="*/ 68 h 68"/>
                <a:gd name="T38" fmla="*/ 141 w 176"/>
                <a:gd name="T39" fmla="*/ 68 h 68"/>
                <a:gd name="T40" fmla="*/ 141 w 176"/>
                <a:gd name="T41" fmla="*/ 68 h 68"/>
                <a:gd name="T42" fmla="*/ 149 w 176"/>
                <a:gd name="T43" fmla="*/ 68 h 68"/>
                <a:gd name="T44" fmla="*/ 154 w 176"/>
                <a:gd name="T45" fmla="*/ 67 h 68"/>
                <a:gd name="T46" fmla="*/ 160 w 176"/>
                <a:gd name="T47" fmla="*/ 63 h 68"/>
                <a:gd name="T48" fmla="*/ 165 w 176"/>
                <a:gd name="T49" fmla="*/ 59 h 68"/>
                <a:gd name="T50" fmla="*/ 169 w 176"/>
                <a:gd name="T51" fmla="*/ 54 h 68"/>
                <a:gd name="T52" fmla="*/ 173 w 176"/>
                <a:gd name="T53" fmla="*/ 48 h 68"/>
                <a:gd name="T54" fmla="*/ 175 w 176"/>
                <a:gd name="T55" fmla="*/ 41 h 68"/>
                <a:gd name="T56" fmla="*/ 176 w 176"/>
                <a:gd name="T57" fmla="*/ 33 h 68"/>
                <a:gd name="T58" fmla="*/ 176 w 176"/>
                <a:gd name="T59" fmla="*/ 33 h 68"/>
                <a:gd name="T60" fmla="*/ 175 w 176"/>
                <a:gd name="T61" fmla="*/ 28 h 68"/>
                <a:gd name="T62" fmla="*/ 173 w 176"/>
                <a:gd name="T63" fmla="*/ 21 h 68"/>
                <a:gd name="T64" fmla="*/ 169 w 176"/>
                <a:gd name="T65" fmla="*/ 15 h 68"/>
                <a:gd name="T66" fmla="*/ 165 w 176"/>
                <a:gd name="T67" fmla="*/ 10 h 68"/>
                <a:gd name="T68" fmla="*/ 160 w 176"/>
                <a:gd name="T69" fmla="*/ 6 h 68"/>
                <a:gd name="T70" fmla="*/ 154 w 176"/>
                <a:gd name="T71" fmla="*/ 2 h 68"/>
                <a:gd name="T72" fmla="*/ 149 w 176"/>
                <a:gd name="T73" fmla="*/ 0 h 68"/>
                <a:gd name="T74" fmla="*/ 141 w 176"/>
                <a:gd name="T75" fmla="*/ 0 h 68"/>
                <a:gd name="T76" fmla="*/ 35 w 176"/>
                <a:gd name="T77" fmla="*/ 0 h 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68"/>
                <a:gd name="T119" fmla="*/ 176 w 176"/>
                <a:gd name="T120" fmla="*/ 68 h 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68">
                  <a:moveTo>
                    <a:pt x="35" y="0"/>
                  </a:moveTo>
                  <a:lnTo>
                    <a:pt x="35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5" y="15"/>
                  </a:lnTo>
                  <a:lnTo>
                    <a:pt x="4" y="21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4" y="48"/>
                  </a:lnTo>
                  <a:lnTo>
                    <a:pt x="5" y="54"/>
                  </a:lnTo>
                  <a:lnTo>
                    <a:pt x="11" y="59"/>
                  </a:lnTo>
                  <a:lnTo>
                    <a:pt x="15" y="63"/>
                  </a:lnTo>
                  <a:lnTo>
                    <a:pt x="22" y="67"/>
                  </a:lnTo>
                  <a:lnTo>
                    <a:pt x="27" y="68"/>
                  </a:lnTo>
                  <a:lnTo>
                    <a:pt x="35" y="68"/>
                  </a:lnTo>
                  <a:lnTo>
                    <a:pt x="141" y="68"/>
                  </a:lnTo>
                  <a:lnTo>
                    <a:pt x="149" y="68"/>
                  </a:lnTo>
                  <a:lnTo>
                    <a:pt x="154" y="67"/>
                  </a:lnTo>
                  <a:lnTo>
                    <a:pt x="160" y="63"/>
                  </a:lnTo>
                  <a:lnTo>
                    <a:pt x="165" y="59"/>
                  </a:lnTo>
                  <a:lnTo>
                    <a:pt x="169" y="54"/>
                  </a:lnTo>
                  <a:lnTo>
                    <a:pt x="173" y="48"/>
                  </a:lnTo>
                  <a:lnTo>
                    <a:pt x="175" y="41"/>
                  </a:lnTo>
                  <a:lnTo>
                    <a:pt x="176" y="33"/>
                  </a:lnTo>
                  <a:lnTo>
                    <a:pt x="175" y="28"/>
                  </a:lnTo>
                  <a:lnTo>
                    <a:pt x="173" y="21"/>
                  </a:lnTo>
                  <a:lnTo>
                    <a:pt x="169" y="15"/>
                  </a:lnTo>
                  <a:lnTo>
                    <a:pt x="165" y="10"/>
                  </a:lnTo>
                  <a:lnTo>
                    <a:pt x="160" y="6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EB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2" name="Freeform 81"/>
            <p:cNvSpPr>
              <a:spLocks noEditPoints="1"/>
            </p:cNvSpPr>
            <p:nvPr/>
          </p:nvSpPr>
          <p:spPr bwMode="auto">
            <a:xfrm>
              <a:off x="445" y="2699"/>
              <a:ext cx="105" cy="101"/>
            </a:xfrm>
            <a:custGeom>
              <a:avLst/>
              <a:gdLst>
                <a:gd name="T0" fmla="*/ 52 w 105"/>
                <a:gd name="T1" fmla="*/ 81 h 101"/>
                <a:gd name="T2" fmla="*/ 39 w 105"/>
                <a:gd name="T3" fmla="*/ 79 h 101"/>
                <a:gd name="T4" fmla="*/ 29 w 105"/>
                <a:gd name="T5" fmla="*/ 73 h 101"/>
                <a:gd name="T6" fmla="*/ 24 w 105"/>
                <a:gd name="T7" fmla="*/ 62 h 101"/>
                <a:gd name="T8" fmla="*/ 22 w 105"/>
                <a:gd name="T9" fmla="*/ 49 h 101"/>
                <a:gd name="T10" fmla="*/ 22 w 105"/>
                <a:gd name="T11" fmla="*/ 42 h 101"/>
                <a:gd name="T12" fmla="*/ 28 w 105"/>
                <a:gd name="T13" fmla="*/ 29 h 101"/>
                <a:gd name="T14" fmla="*/ 35 w 105"/>
                <a:gd name="T15" fmla="*/ 22 h 101"/>
                <a:gd name="T16" fmla="*/ 52 w 105"/>
                <a:gd name="T17" fmla="*/ 18 h 101"/>
                <a:gd name="T18" fmla="*/ 64 w 105"/>
                <a:gd name="T19" fmla="*/ 20 h 101"/>
                <a:gd name="T20" fmla="*/ 74 w 105"/>
                <a:gd name="T21" fmla="*/ 25 h 101"/>
                <a:gd name="T22" fmla="*/ 81 w 105"/>
                <a:gd name="T23" fmla="*/ 35 h 101"/>
                <a:gd name="T24" fmla="*/ 83 w 105"/>
                <a:gd name="T25" fmla="*/ 49 h 101"/>
                <a:gd name="T26" fmla="*/ 83 w 105"/>
                <a:gd name="T27" fmla="*/ 57 h 101"/>
                <a:gd name="T28" fmla="*/ 79 w 105"/>
                <a:gd name="T29" fmla="*/ 68 h 101"/>
                <a:gd name="T30" fmla="*/ 70 w 105"/>
                <a:gd name="T31" fmla="*/ 77 h 101"/>
                <a:gd name="T32" fmla="*/ 59 w 105"/>
                <a:gd name="T33" fmla="*/ 81 h 101"/>
                <a:gd name="T34" fmla="*/ 52 w 105"/>
                <a:gd name="T35" fmla="*/ 81 h 101"/>
                <a:gd name="T36" fmla="*/ 52 w 105"/>
                <a:gd name="T37" fmla="*/ 101 h 101"/>
                <a:gd name="T38" fmla="*/ 72 w 105"/>
                <a:gd name="T39" fmla="*/ 97 h 101"/>
                <a:gd name="T40" fmla="*/ 88 w 105"/>
                <a:gd name="T41" fmla="*/ 90 h 101"/>
                <a:gd name="T42" fmla="*/ 101 w 105"/>
                <a:gd name="T43" fmla="*/ 73 h 101"/>
                <a:gd name="T44" fmla="*/ 105 w 105"/>
                <a:gd name="T45" fmla="*/ 49 h 101"/>
                <a:gd name="T46" fmla="*/ 105 w 105"/>
                <a:gd name="T47" fmla="*/ 40 h 101"/>
                <a:gd name="T48" fmla="*/ 99 w 105"/>
                <a:gd name="T49" fmla="*/ 22 h 101"/>
                <a:gd name="T50" fmla="*/ 86 w 105"/>
                <a:gd name="T51" fmla="*/ 9 h 101"/>
                <a:gd name="T52" fmla="*/ 66 w 105"/>
                <a:gd name="T53" fmla="*/ 0 h 101"/>
                <a:gd name="T54" fmla="*/ 52 w 105"/>
                <a:gd name="T55" fmla="*/ 0 h 101"/>
                <a:gd name="T56" fmla="*/ 28 w 105"/>
                <a:gd name="T57" fmla="*/ 3 h 101"/>
                <a:gd name="T58" fmla="*/ 11 w 105"/>
                <a:gd name="T59" fmla="*/ 14 h 101"/>
                <a:gd name="T60" fmla="*/ 2 w 105"/>
                <a:gd name="T61" fmla="*/ 31 h 101"/>
                <a:gd name="T62" fmla="*/ 0 w 105"/>
                <a:gd name="T63" fmla="*/ 49 h 101"/>
                <a:gd name="T64" fmla="*/ 0 w 105"/>
                <a:gd name="T65" fmla="*/ 62 h 101"/>
                <a:gd name="T66" fmla="*/ 9 w 105"/>
                <a:gd name="T67" fmla="*/ 82 h 101"/>
                <a:gd name="T68" fmla="*/ 24 w 105"/>
                <a:gd name="T69" fmla="*/ 93 h 101"/>
                <a:gd name="T70" fmla="*/ 42 w 105"/>
                <a:gd name="T71" fmla="*/ 99 h 101"/>
                <a:gd name="T72" fmla="*/ 52 w 105"/>
                <a:gd name="T73" fmla="*/ 101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101"/>
                <a:gd name="T113" fmla="*/ 105 w 105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101">
                  <a:moveTo>
                    <a:pt x="52" y="81"/>
                  </a:moveTo>
                  <a:lnTo>
                    <a:pt x="52" y="81"/>
                  </a:lnTo>
                  <a:lnTo>
                    <a:pt x="46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29" y="73"/>
                  </a:lnTo>
                  <a:lnTo>
                    <a:pt x="26" y="68"/>
                  </a:lnTo>
                  <a:lnTo>
                    <a:pt x="24" y="62"/>
                  </a:lnTo>
                  <a:lnTo>
                    <a:pt x="22" y="57"/>
                  </a:lnTo>
                  <a:lnTo>
                    <a:pt x="22" y="49"/>
                  </a:lnTo>
                  <a:lnTo>
                    <a:pt x="22" y="42"/>
                  </a:lnTo>
                  <a:lnTo>
                    <a:pt x="24" y="35"/>
                  </a:lnTo>
                  <a:lnTo>
                    <a:pt x="28" y="29"/>
                  </a:lnTo>
                  <a:lnTo>
                    <a:pt x="31" y="25"/>
                  </a:lnTo>
                  <a:lnTo>
                    <a:pt x="35" y="22"/>
                  </a:lnTo>
                  <a:lnTo>
                    <a:pt x="40" y="20"/>
                  </a:lnTo>
                  <a:lnTo>
                    <a:pt x="52" y="18"/>
                  </a:lnTo>
                  <a:lnTo>
                    <a:pt x="64" y="20"/>
                  </a:lnTo>
                  <a:lnTo>
                    <a:pt x="70" y="22"/>
                  </a:lnTo>
                  <a:lnTo>
                    <a:pt x="74" y="25"/>
                  </a:lnTo>
                  <a:lnTo>
                    <a:pt x="77" y="29"/>
                  </a:lnTo>
                  <a:lnTo>
                    <a:pt x="81" y="35"/>
                  </a:lnTo>
                  <a:lnTo>
                    <a:pt x="83" y="42"/>
                  </a:lnTo>
                  <a:lnTo>
                    <a:pt x="83" y="49"/>
                  </a:lnTo>
                  <a:lnTo>
                    <a:pt x="83" y="57"/>
                  </a:lnTo>
                  <a:lnTo>
                    <a:pt x="81" y="62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70" y="77"/>
                  </a:lnTo>
                  <a:lnTo>
                    <a:pt x="66" y="79"/>
                  </a:lnTo>
                  <a:lnTo>
                    <a:pt x="59" y="81"/>
                  </a:lnTo>
                  <a:lnTo>
                    <a:pt x="52" y="81"/>
                  </a:lnTo>
                  <a:close/>
                  <a:moveTo>
                    <a:pt x="52" y="101"/>
                  </a:moveTo>
                  <a:lnTo>
                    <a:pt x="52" y="101"/>
                  </a:lnTo>
                  <a:lnTo>
                    <a:pt x="63" y="99"/>
                  </a:lnTo>
                  <a:lnTo>
                    <a:pt x="72" y="97"/>
                  </a:lnTo>
                  <a:lnTo>
                    <a:pt x="81" y="93"/>
                  </a:lnTo>
                  <a:lnTo>
                    <a:pt x="88" y="90"/>
                  </a:lnTo>
                  <a:lnTo>
                    <a:pt x="96" y="82"/>
                  </a:lnTo>
                  <a:lnTo>
                    <a:pt x="101" y="73"/>
                  </a:lnTo>
                  <a:lnTo>
                    <a:pt x="105" y="62"/>
                  </a:lnTo>
                  <a:lnTo>
                    <a:pt x="105" y="49"/>
                  </a:lnTo>
                  <a:lnTo>
                    <a:pt x="105" y="40"/>
                  </a:lnTo>
                  <a:lnTo>
                    <a:pt x="103" y="31"/>
                  </a:lnTo>
                  <a:lnTo>
                    <a:pt x="99" y="22"/>
                  </a:lnTo>
                  <a:lnTo>
                    <a:pt x="94" y="14"/>
                  </a:lnTo>
                  <a:lnTo>
                    <a:pt x="86" y="9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9" y="0"/>
                  </a:lnTo>
                  <a:lnTo>
                    <a:pt x="28" y="3"/>
                  </a:lnTo>
                  <a:lnTo>
                    <a:pt x="18" y="9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4" y="73"/>
                  </a:lnTo>
                  <a:lnTo>
                    <a:pt x="9" y="82"/>
                  </a:lnTo>
                  <a:lnTo>
                    <a:pt x="17" y="90"/>
                  </a:lnTo>
                  <a:lnTo>
                    <a:pt x="24" y="93"/>
                  </a:lnTo>
                  <a:lnTo>
                    <a:pt x="33" y="97"/>
                  </a:lnTo>
                  <a:lnTo>
                    <a:pt x="42" y="99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3" name="Freeform 82"/>
            <p:cNvSpPr>
              <a:spLocks noEditPoints="1"/>
            </p:cNvSpPr>
            <p:nvPr/>
          </p:nvSpPr>
          <p:spPr bwMode="auto">
            <a:xfrm>
              <a:off x="576" y="2699"/>
              <a:ext cx="110" cy="130"/>
            </a:xfrm>
            <a:custGeom>
              <a:avLst/>
              <a:gdLst>
                <a:gd name="T0" fmla="*/ 0 w 110"/>
                <a:gd name="T1" fmla="*/ 1 h 130"/>
                <a:gd name="T2" fmla="*/ 22 w 110"/>
                <a:gd name="T3" fmla="*/ 1 h 130"/>
                <a:gd name="T4" fmla="*/ 22 w 110"/>
                <a:gd name="T5" fmla="*/ 14 h 130"/>
                <a:gd name="T6" fmla="*/ 22 w 110"/>
                <a:gd name="T7" fmla="*/ 14 h 130"/>
                <a:gd name="T8" fmla="*/ 27 w 110"/>
                <a:gd name="T9" fmla="*/ 11 h 130"/>
                <a:gd name="T10" fmla="*/ 35 w 110"/>
                <a:gd name="T11" fmla="*/ 5 h 130"/>
                <a:gd name="T12" fmla="*/ 44 w 110"/>
                <a:gd name="T13" fmla="*/ 1 h 130"/>
                <a:gd name="T14" fmla="*/ 58 w 110"/>
                <a:gd name="T15" fmla="*/ 0 h 130"/>
                <a:gd name="T16" fmla="*/ 58 w 110"/>
                <a:gd name="T17" fmla="*/ 0 h 130"/>
                <a:gd name="T18" fmla="*/ 70 w 110"/>
                <a:gd name="T19" fmla="*/ 0 h 130"/>
                <a:gd name="T20" fmla="*/ 79 w 110"/>
                <a:gd name="T21" fmla="*/ 3 h 130"/>
                <a:gd name="T22" fmla="*/ 88 w 110"/>
                <a:gd name="T23" fmla="*/ 7 h 130"/>
                <a:gd name="T24" fmla="*/ 95 w 110"/>
                <a:gd name="T25" fmla="*/ 12 h 130"/>
                <a:gd name="T26" fmla="*/ 101 w 110"/>
                <a:gd name="T27" fmla="*/ 20 h 130"/>
                <a:gd name="T28" fmla="*/ 106 w 110"/>
                <a:gd name="T29" fmla="*/ 29 h 130"/>
                <a:gd name="T30" fmla="*/ 108 w 110"/>
                <a:gd name="T31" fmla="*/ 38 h 130"/>
                <a:gd name="T32" fmla="*/ 110 w 110"/>
                <a:gd name="T33" fmla="*/ 49 h 130"/>
                <a:gd name="T34" fmla="*/ 110 w 110"/>
                <a:gd name="T35" fmla="*/ 49 h 130"/>
                <a:gd name="T36" fmla="*/ 108 w 110"/>
                <a:gd name="T37" fmla="*/ 60 h 130"/>
                <a:gd name="T38" fmla="*/ 104 w 110"/>
                <a:gd name="T39" fmla="*/ 71 h 130"/>
                <a:gd name="T40" fmla="*/ 101 w 110"/>
                <a:gd name="T41" fmla="*/ 79 h 130"/>
                <a:gd name="T42" fmla="*/ 95 w 110"/>
                <a:gd name="T43" fmla="*/ 86 h 130"/>
                <a:gd name="T44" fmla="*/ 86 w 110"/>
                <a:gd name="T45" fmla="*/ 92 h 130"/>
                <a:gd name="T46" fmla="*/ 79 w 110"/>
                <a:gd name="T47" fmla="*/ 97 h 130"/>
                <a:gd name="T48" fmla="*/ 70 w 110"/>
                <a:gd name="T49" fmla="*/ 99 h 130"/>
                <a:gd name="T50" fmla="*/ 58 w 110"/>
                <a:gd name="T51" fmla="*/ 101 h 130"/>
                <a:gd name="T52" fmla="*/ 58 w 110"/>
                <a:gd name="T53" fmla="*/ 101 h 130"/>
                <a:gd name="T54" fmla="*/ 47 w 110"/>
                <a:gd name="T55" fmla="*/ 99 h 130"/>
                <a:gd name="T56" fmla="*/ 36 w 110"/>
                <a:gd name="T57" fmla="*/ 95 h 130"/>
                <a:gd name="T58" fmla="*/ 29 w 110"/>
                <a:gd name="T59" fmla="*/ 92 h 130"/>
                <a:gd name="T60" fmla="*/ 22 w 110"/>
                <a:gd name="T61" fmla="*/ 88 h 130"/>
                <a:gd name="T62" fmla="*/ 22 w 110"/>
                <a:gd name="T63" fmla="*/ 130 h 130"/>
                <a:gd name="T64" fmla="*/ 0 w 110"/>
                <a:gd name="T65" fmla="*/ 130 h 130"/>
                <a:gd name="T66" fmla="*/ 0 w 110"/>
                <a:gd name="T67" fmla="*/ 1 h 130"/>
                <a:gd name="T68" fmla="*/ 22 w 110"/>
                <a:gd name="T69" fmla="*/ 68 h 130"/>
                <a:gd name="T70" fmla="*/ 22 w 110"/>
                <a:gd name="T71" fmla="*/ 68 h 130"/>
                <a:gd name="T72" fmla="*/ 36 w 110"/>
                <a:gd name="T73" fmla="*/ 77 h 130"/>
                <a:gd name="T74" fmla="*/ 44 w 110"/>
                <a:gd name="T75" fmla="*/ 81 h 130"/>
                <a:gd name="T76" fmla="*/ 55 w 110"/>
                <a:gd name="T77" fmla="*/ 81 h 130"/>
                <a:gd name="T78" fmla="*/ 55 w 110"/>
                <a:gd name="T79" fmla="*/ 81 h 130"/>
                <a:gd name="T80" fmla="*/ 66 w 110"/>
                <a:gd name="T81" fmla="*/ 79 h 130"/>
                <a:gd name="T82" fmla="*/ 71 w 110"/>
                <a:gd name="T83" fmla="*/ 77 h 130"/>
                <a:gd name="T84" fmla="*/ 77 w 110"/>
                <a:gd name="T85" fmla="*/ 73 h 130"/>
                <a:gd name="T86" fmla="*/ 81 w 110"/>
                <a:gd name="T87" fmla="*/ 69 h 130"/>
                <a:gd name="T88" fmla="*/ 84 w 110"/>
                <a:gd name="T89" fmla="*/ 64 h 130"/>
                <a:gd name="T90" fmla="*/ 86 w 110"/>
                <a:gd name="T91" fmla="*/ 57 h 130"/>
                <a:gd name="T92" fmla="*/ 88 w 110"/>
                <a:gd name="T93" fmla="*/ 49 h 130"/>
                <a:gd name="T94" fmla="*/ 88 w 110"/>
                <a:gd name="T95" fmla="*/ 49 h 130"/>
                <a:gd name="T96" fmla="*/ 86 w 110"/>
                <a:gd name="T97" fmla="*/ 42 h 130"/>
                <a:gd name="T98" fmla="*/ 84 w 110"/>
                <a:gd name="T99" fmla="*/ 36 h 130"/>
                <a:gd name="T100" fmla="*/ 81 w 110"/>
                <a:gd name="T101" fmla="*/ 31 h 130"/>
                <a:gd name="T102" fmla="*/ 77 w 110"/>
                <a:gd name="T103" fmla="*/ 25 h 130"/>
                <a:gd name="T104" fmla="*/ 71 w 110"/>
                <a:gd name="T105" fmla="*/ 22 h 130"/>
                <a:gd name="T106" fmla="*/ 66 w 110"/>
                <a:gd name="T107" fmla="*/ 20 h 130"/>
                <a:gd name="T108" fmla="*/ 53 w 110"/>
                <a:gd name="T109" fmla="*/ 18 h 130"/>
                <a:gd name="T110" fmla="*/ 53 w 110"/>
                <a:gd name="T111" fmla="*/ 18 h 130"/>
                <a:gd name="T112" fmla="*/ 44 w 110"/>
                <a:gd name="T113" fmla="*/ 20 h 130"/>
                <a:gd name="T114" fmla="*/ 35 w 110"/>
                <a:gd name="T115" fmla="*/ 22 h 130"/>
                <a:gd name="T116" fmla="*/ 27 w 110"/>
                <a:gd name="T117" fmla="*/ 27 h 130"/>
                <a:gd name="T118" fmla="*/ 22 w 110"/>
                <a:gd name="T119" fmla="*/ 31 h 130"/>
                <a:gd name="T120" fmla="*/ 22 w 110"/>
                <a:gd name="T121" fmla="*/ 68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"/>
                <a:gd name="T184" fmla="*/ 0 h 130"/>
                <a:gd name="T185" fmla="*/ 110 w 1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" h="130">
                  <a:moveTo>
                    <a:pt x="0" y="1"/>
                  </a:moveTo>
                  <a:lnTo>
                    <a:pt x="22" y="1"/>
                  </a:lnTo>
                  <a:lnTo>
                    <a:pt x="22" y="14"/>
                  </a:lnTo>
                  <a:lnTo>
                    <a:pt x="27" y="11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9" y="3"/>
                  </a:lnTo>
                  <a:lnTo>
                    <a:pt x="88" y="7"/>
                  </a:lnTo>
                  <a:lnTo>
                    <a:pt x="95" y="12"/>
                  </a:lnTo>
                  <a:lnTo>
                    <a:pt x="101" y="20"/>
                  </a:lnTo>
                  <a:lnTo>
                    <a:pt x="106" y="29"/>
                  </a:lnTo>
                  <a:lnTo>
                    <a:pt x="108" y="38"/>
                  </a:lnTo>
                  <a:lnTo>
                    <a:pt x="110" y="49"/>
                  </a:lnTo>
                  <a:lnTo>
                    <a:pt x="108" y="60"/>
                  </a:lnTo>
                  <a:lnTo>
                    <a:pt x="104" y="71"/>
                  </a:lnTo>
                  <a:lnTo>
                    <a:pt x="101" y="79"/>
                  </a:lnTo>
                  <a:lnTo>
                    <a:pt x="95" y="86"/>
                  </a:lnTo>
                  <a:lnTo>
                    <a:pt x="86" y="92"/>
                  </a:lnTo>
                  <a:lnTo>
                    <a:pt x="79" y="97"/>
                  </a:lnTo>
                  <a:lnTo>
                    <a:pt x="70" y="99"/>
                  </a:lnTo>
                  <a:lnTo>
                    <a:pt x="58" y="101"/>
                  </a:lnTo>
                  <a:lnTo>
                    <a:pt x="47" y="99"/>
                  </a:lnTo>
                  <a:lnTo>
                    <a:pt x="36" y="95"/>
                  </a:lnTo>
                  <a:lnTo>
                    <a:pt x="29" y="92"/>
                  </a:lnTo>
                  <a:lnTo>
                    <a:pt x="22" y="88"/>
                  </a:lnTo>
                  <a:lnTo>
                    <a:pt x="22" y="130"/>
                  </a:lnTo>
                  <a:lnTo>
                    <a:pt x="0" y="130"/>
                  </a:lnTo>
                  <a:lnTo>
                    <a:pt x="0" y="1"/>
                  </a:lnTo>
                  <a:close/>
                  <a:moveTo>
                    <a:pt x="22" y="68"/>
                  </a:moveTo>
                  <a:lnTo>
                    <a:pt x="22" y="68"/>
                  </a:lnTo>
                  <a:lnTo>
                    <a:pt x="36" y="77"/>
                  </a:lnTo>
                  <a:lnTo>
                    <a:pt x="44" y="81"/>
                  </a:lnTo>
                  <a:lnTo>
                    <a:pt x="55" y="81"/>
                  </a:lnTo>
                  <a:lnTo>
                    <a:pt x="66" y="79"/>
                  </a:lnTo>
                  <a:lnTo>
                    <a:pt x="71" y="77"/>
                  </a:lnTo>
                  <a:lnTo>
                    <a:pt x="77" y="73"/>
                  </a:lnTo>
                  <a:lnTo>
                    <a:pt x="81" y="69"/>
                  </a:lnTo>
                  <a:lnTo>
                    <a:pt x="84" y="64"/>
                  </a:lnTo>
                  <a:lnTo>
                    <a:pt x="86" y="57"/>
                  </a:lnTo>
                  <a:lnTo>
                    <a:pt x="88" y="49"/>
                  </a:lnTo>
                  <a:lnTo>
                    <a:pt x="86" y="42"/>
                  </a:lnTo>
                  <a:lnTo>
                    <a:pt x="84" y="36"/>
                  </a:lnTo>
                  <a:lnTo>
                    <a:pt x="81" y="31"/>
                  </a:lnTo>
                  <a:lnTo>
                    <a:pt x="77" y="25"/>
                  </a:lnTo>
                  <a:lnTo>
                    <a:pt x="71" y="22"/>
                  </a:lnTo>
                  <a:lnTo>
                    <a:pt x="66" y="20"/>
                  </a:lnTo>
                  <a:lnTo>
                    <a:pt x="53" y="18"/>
                  </a:lnTo>
                  <a:lnTo>
                    <a:pt x="44" y="20"/>
                  </a:lnTo>
                  <a:lnTo>
                    <a:pt x="35" y="22"/>
                  </a:lnTo>
                  <a:lnTo>
                    <a:pt x="27" y="27"/>
                  </a:lnTo>
                  <a:lnTo>
                    <a:pt x="22" y="31"/>
                  </a:lnTo>
                  <a:lnTo>
                    <a:pt x="22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4" name="Freeform 83"/>
            <p:cNvSpPr>
              <a:spLocks noEditPoints="1"/>
            </p:cNvSpPr>
            <p:nvPr/>
          </p:nvSpPr>
          <p:spPr bwMode="auto">
            <a:xfrm>
              <a:off x="704" y="2699"/>
              <a:ext cx="105" cy="101"/>
            </a:xfrm>
            <a:custGeom>
              <a:avLst/>
              <a:gdLst>
                <a:gd name="T0" fmla="*/ 22 w 105"/>
                <a:gd name="T1" fmla="*/ 38 h 101"/>
                <a:gd name="T2" fmla="*/ 22 w 105"/>
                <a:gd name="T3" fmla="*/ 38 h 101"/>
                <a:gd name="T4" fmla="*/ 26 w 105"/>
                <a:gd name="T5" fmla="*/ 33 h 101"/>
                <a:gd name="T6" fmla="*/ 28 w 105"/>
                <a:gd name="T7" fmla="*/ 27 h 101"/>
                <a:gd name="T8" fmla="*/ 35 w 105"/>
                <a:gd name="T9" fmla="*/ 22 h 101"/>
                <a:gd name="T10" fmla="*/ 45 w 105"/>
                <a:gd name="T11" fmla="*/ 18 h 101"/>
                <a:gd name="T12" fmla="*/ 52 w 105"/>
                <a:gd name="T13" fmla="*/ 16 h 101"/>
                <a:gd name="T14" fmla="*/ 52 w 105"/>
                <a:gd name="T15" fmla="*/ 16 h 101"/>
                <a:gd name="T16" fmla="*/ 63 w 105"/>
                <a:gd name="T17" fmla="*/ 18 h 101"/>
                <a:gd name="T18" fmla="*/ 72 w 105"/>
                <a:gd name="T19" fmla="*/ 22 h 101"/>
                <a:gd name="T20" fmla="*/ 78 w 105"/>
                <a:gd name="T21" fmla="*/ 29 h 101"/>
                <a:gd name="T22" fmla="*/ 83 w 105"/>
                <a:gd name="T23" fmla="*/ 38 h 101"/>
                <a:gd name="T24" fmla="*/ 22 w 105"/>
                <a:gd name="T25" fmla="*/ 38 h 101"/>
                <a:gd name="T26" fmla="*/ 79 w 105"/>
                <a:gd name="T27" fmla="*/ 68 h 101"/>
                <a:gd name="T28" fmla="*/ 79 w 105"/>
                <a:gd name="T29" fmla="*/ 68 h 101"/>
                <a:gd name="T30" fmla="*/ 76 w 105"/>
                <a:gd name="T31" fmla="*/ 73 h 101"/>
                <a:gd name="T32" fmla="*/ 70 w 105"/>
                <a:gd name="T33" fmla="*/ 79 h 101"/>
                <a:gd name="T34" fmla="*/ 63 w 105"/>
                <a:gd name="T35" fmla="*/ 81 h 101"/>
                <a:gd name="T36" fmla="*/ 54 w 105"/>
                <a:gd name="T37" fmla="*/ 82 h 101"/>
                <a:gd name="T38" fmla="*/ 54 w 105"/>
                <a:gd name="T39" fmla="*/ 82 h 101"/>
                <a:gd name="T40" fmla="*/ 45 w 105"/>
                <a:gd name="T41" fmla="*/ 81 h 101"/>
                <a:gd name="T42" fmla="*/ 37 w 105"/>
                <a:gd name="T43" fmla="*/ 79 h 101"/>
                <a:gd name="T44" fmla="*/ 32 w 105"/>
                <a:gd name="T45" fmla="*/ 75 h 101"/>
                <a:gd name="T46" fmla="*/ 28 w 105"/>
                <a:gd name="T47" fmla="*/ 71 h 101"/>
                <a:gd name="T48" fmla="*/ 24 w 105"/>
                <a:gd name="T49" fmla="*/ 62 h 101"/>
                <a:gd name="T50" fmla="*/ 22 w 105"/>
                <a:gd name="T51" fmla="*/ 55 h 101"/>
                <a:gd name="T52" fmla="*/ 105 w 105"/>
                <a:gd name="T53" fmla="*/ 55 h 101"/>
                <a:gd name="T54" fmla="*/ 105 w 105"/>
                <a:gd name="T55" fmla="*/ 55 h 101"/>
                <a:gd name="T56" fmla="*/ 105 w 105"/>
                <a:gd name="T57" fmla="*/ 44 h 101"/>
                <a:gd name="T58" fmla="*/ 103 w 105"/>
                <a:gd name="T59" fmla="*/ 33 h 101"/>
                <a:gd name="T60" fmla="*/ 98 w 105"/>
                <a:gd name="T61" fmla="*/ 24 h 101"/>
                <a:gd name="T62" fmla="*/ 92 w 105"/>
                <a:gd name="T63" fmla="*/ 14 h 101"/>
                <a:gd name="T64" fmla="*/ 85 w 105"/>
                <a:gd name="T65" fmla="*/ 9 h 101"/>
                <a:gd name="T66" fmla="*/ 76 w 105"/>
                <a:gd name="T67" fmla="*/ 3 h 101"/>
                <a:gd name="T68" fmla="*/ 65 w 105"/>
                <a:gd name="T69" fmla="*/ 0 h 101"/>
                <a:gd name="T70" fmla="*/ 54 w 105"/>
                <a:gd name="T71" fmla="*/ 0 h 101"/>
                <a:gd name="T72" fmla="*/ 54 w 105"/>
                <a:gd name="T73" fmla="*/ 0 h 101"/>
                <a:gd name="T74" fmla="*/ 41 w 105"/>
                <a:gd name="T75" fmla="*/ 0 h 101"/>
                <a:gd name="T76" fmla="*/ 30 w 105"/>
                <a:gd name="T77" fmla="*/ 3 h 101"/>
                <a:gd name="T78" fmla="*/ 21 w 105"/>
                <a:gd name="T79" fmla="*/ 7 h 101"/>
                <a:gd name="T80" fmla="*/ 13 w 105"/>
                <a:gd name="T81" fmla="*/ 14 h 101"/>
                <a:gd name="T82" fmla="*/ 8 w 105"/>
                <a:gd name="T83" fmla="*/ 22 h 101"/>
                <a:gd name="T84" fmla="*/ 4 w 105"/>
                <a:gd name="T85" fmla="*/ 31 h 101"/>
                <a:gd name="T86" fmla="*/ 0 w 105"/>
                <a:gd name="T87" fmla="*/ 40 h 101"/>
                <a:gd name="T88" fmla="*/ 0 w 105"/>
                <a:gd name="T89" fmla="*/ 49 h 101"/>
                <a:gd name="T90" fmla="*/ 0 w 105"/>
                <a:gd name="T91" fmla="*/ 49 h 101"/>
                <a:gd name="T92" fmla="*/ 0 w 105"/>
                <a:gd name="T93" fmla="*/ 60 h 101"/>
                <a:gd name="T94" fmla="*/ 4 w 105"/>
                <a:gd name="T95" fmla="*/ 69 h 101"/>
                <a:gd name="T96" fmla="*/ 8 w 105"/>
                <a:gd name="T97" fmla="*/ 79 h 101"/>
                <a:gd name="T98" fmla="*/ 15 w 105"/>
                <a:gd name="T99" fmla="*/ 86 h 101"/>
                <a:gd name="T100" fmla="*/ 22 w 105"/>
                <a:gd name="T101" fmla="*/ 92 h 101"/>
                <a:gd name="T102" fmla="*/ 32 w 105"/>
                <a:gd name="T103" fmla="*/ 97 h 101"/>
                <a:gd name="T104" fmla="*/ 43 w 105"/>
                <a:gd name="T105" fmla="*/ 99 h 101"/>
                <a:gd name="T106" fmla="*/ 54 w 105"/>
                <a:gd name="T107" fmla="*/ 101 h 101"/>
                <a:gd name="T108" fmla="*/ 54 w 105"/>
                <a:gd name="T109" fmla="*/ 101 h 101"/>
                <a:gd name="T110" fmla="*/ 67 w 105"/>
                <a:gd name="T111" fmla="*/ 99 h 101"/>
                <a:gd name="T112" fmla="*/ 78 w 105"/>
                <a:gd name="T113" fmla="*/ 97 h 101"/>
                <a:gd name="T114" fmla="*/ 85 w 105"/>
                <a:gd name="T115" fmla="*/ 92 h 101"/>
                <a:gd name="T116" fmla="*/ 92 w 105"/>
                <a:gd name="T117" fmla="*/ 88 h 101"/>
                <a:gd name="T118" fmla="*/ 96 w 105"/>
                <a:gd name="T119" fmla="*/ 82 h 101"/>
                <a:gd name="T120" fmla="*/ 100 w 105"/>
                <a:gd name="T121" fmla="*/ 77 h 101"/>
                <a:gd name="T122" fmla="*/ 103 w 105"/>
                <a:gd name="T123" fmla="*/ 68 h 101"/>
                <a:gd name="T124" fmla="*/ 79 w 105"/>
                <a:gd name="T125" fmla="*/ 68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01"/>
                <a:gd name="T191" fmla="*/ 105 w 105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01">
                  <a:moveTo>
                    <a:pt x="22" y="38"/>
                  </a:moveTo>
                  <a:lnTo>
                    <a:pt x="22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5" y="18"/>
                  </a:lnTo>
                  <a:lnTo>
                    <a:pt x="52" y="16"/>
                  </a:lnTo>
                  <a:lnTo>
                    <a:pt x="63" y="18"/>
                  </a:lnTo>
                  <a:lnTo>
                    <a:pt x="72" y="22"/>
                  </a:lnTo>
                  <a:lnTo>
                    <a:pt x="78" y="29"/>
                  </a:lnTo>
                  <a:lnTo>
                    <a:pt x="83" y="38"/>
                  </a:lnTo>
                  <a:lnTo>
                    <a:pt x="22" y="38"/>
                  </a:lnTo>
                  <a:close/>
                  <a:moveTo>
                    <a:pt x="79" y="68"/>
                  </a:moveTo>
                  <a:lnTo>
                    <a:pt x="79" y="68"/>
                  </a:lnTo>
                  <a:lnTo>
                    <a:pt x="76" y="73"/>
                  </a:lnTo>
                  <a:lnTo>
                    <a:pt x="70" y="79"/>
                  </a:lnTo>
                  <a:lnTo>
                    <a:pt x="63" y="81"/>
                  </a:lnTo>
                  <a:lnTo>
                    <a:pt x="54" y="82"/>
                  </a:lnTo>
                  <a:lnTo>
                    <a:pt x="45" y="81"/>
                  </a:lnTo>
                  <a:lnTo>
                    <a:pt x="37" y="79"/>
                  </a:lnTo>
                  <a:lnTo>
                    <a:pt x="32" y="75"/>
                  </a:lnTo>
                  <a:lnTo>
                    <a:pt x="28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5" y="55"/>
                  </a:lnTo>
                  <a:lnTo>
                    <a:pt x="105" y="44"/>
                  </a:lnTo>
                  <a:lnTo>
                    <a:pt x="103" y="33"/>
                  </a:lnTo>
                  <a:lnTo>
                    <a:pt x="98" y="24"/>
                  </a:lnTo>
                  <a:lnTo>
                    <a:pt x="92" y="14"/>
                  </a:lnTo>
                  <a:lnTo>
                    <a:pt x="85" y="9"/>
                  </a:lnTo>
                  <a:lnTo>
                    <a:pt x="76" y="3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1" y="7"/>
                  </a:lnTo>
                  <a:lnTo>
                    <a:pt x="13" y="14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8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2" y="97"/>
                  </a:lnTo>
                  <a:lnTo>
                    <a:pt x="43" y="99"/>
                  </a:lnTo>
                  <a:lnTo>
                    <a:pt x="54" y="101"/>
                  </a:lnTo>
                  <a:lnTo>
                    <a:pt x="67" y="99"/>
                  </a:lnTo>
                  <a:lnTo>
                    <a:pt x="78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6" y="82"/>
                  </a:lnTo>
                  <a:lnTo>
                    <a:pt x="100" y="77"/>
                  </a:lnTo>
                  <a:lnTo>
                    <a:pt x="103" y="68"/>
                  </a:lnTo>
                  <a:lnTo>
                    <a:pt x="79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5" name="Freeform 84"/>
            <p:cNvSpPr>
              <a:spLocks/>
            </p:cNvSpPr>
            <p:nvPr/>
          </p:nvSpPr>
          <p:spPr bwMode="auto">
            <a:xfrm>
              <a:off x="835" y="2699"/>
              <a:ext cx="94" cy="97"/>
            </a:xfrm>
            <a:custGeom>
              <a:avLst/>
              <a:gdLst>
                <a:gd name="T0" fmla="*/ 0 w 94"/>
                <a:gd name="T1" fmla="*/ 1 h 97"/>
                <a:gd name="T2" fmla="*/ 22 w 94"/>
                <a:gd name="T3" fmla="*/ 1 h 97"/>
                <a:gd name="T4" fmla="*/ 22 w 94"/>
                <a:gd name="T5" fmla="*/ 14 h 97"/>
                <a:gd name="T6" fmla="*/ 22 w 94"/>
                <a:gd name="T7" fmla="*/ 14 h 97"/>
                <a:gd name="T8" fmla="*/ 28 w 94"/>
                <a:gd name="T9" fmla="*/ 9 h 97"/>
                <a:gd name="T10" fmla="*/ 35 w 94"/>
                <a:gd name="T11" fmla="*/ 3 h 97"/>
                <a:gd name="T12" fmla="*/ 44 w 94"/>
                <a:gd name="T13" fmla="*/ 0 h 97"/>
                <a:gd name="T14" fmla="*/ 57 w 94"/>
                <a:gd name="T15" fmla="*/ 0 h 97"/>
                <a:gd name="T16" fmla="*/ 57 w 94"/>
                <a:gd name="T17" fmla="*/ 0 h 97"/>
                <a:gd name="T18" fmla="*/ 72 w 94"/>
                <a:gd name="T19" fmla="*/ 1 h 97"/>
                <a:gd name="T20" fmla="*/ 77 w 94"/>
                <a:gd name="T21" fmla="*/ 3 h 97"/>
                <a:gd name="T22" fmla="*/ 83 w 94"/>
                <a:gd name="T23" fmla="*/ 7 h 97"/>
                <a:gd name="T24" fmla="*/ 88 w 94"/>
                <a:gd name="T25" fmla="*/ 12 h 97"/>
                <a:gd name="T26" fmla="*/ 92 w 94"/>
                <a:gd name="T27" fmla="*/ 18 h 97"/>
                <a:gd name="T28" fmla="*/ 94 w 94"/>
                <a:gd name="T29" fmla="*/ 27 h 97"/>
                <a:gd name="T30" fmla="*/ 94 w 94"/>
                <a:gd name="T31" fmla="*/ 36 h 97"/>
                <a:gd name="T32" fmla="*/ 94 w 94"/>
                <a:gd name="T33" fmla="*/ 97 h 97"/>
                <a:gd name="T34" fmla="*/ 72 w 94"/>
                <a:gd name="T35" fmla="*/ 97 h 97"/>
                <a:gd name="T36" fmla="*/ 72 w 94"/>
                <a:gd name="T37" fmla="*/ 44 h 97"/>
                <a:gd name="T38" fmla="*/ 72 w 94"/>
                <a:gd name="T39" fmla="*/ 44 h 97"/>
                <a:gd name="T40" fmla="*/ 72 w 94"/>
                <a:gd name="T41" fmla="*/ 33 h 97"/>
                <a:gd name="T42" fmla="*/ 68 w 94"/>
                <a:gd name="T43" fmla="*/ 24 h 97"/>
                <a:gd name="T44" fmla="*/ 64 w 94"/>
                <a:gd name="T45" fmla="*/ 22 h 97"/>
                <a:gd name="T46" fmla="*/ 61 w 94"/>
                <a:gd name="T47" fmla="*/ 20 h 97"/>
                <a:gd name="T48" fmla="*/ 52 w 94"/>
                <a:gd name="T49" fmla="*/ 18 h 97"/>
                <a:gd name="T50" fmla="*/ 52 w 94"/>
                <a:gd name="T51" fmla="*/ 18 h 97"/>
                <a:gd name="T52" fmla="*/ 40 w 94"/>
                <a:gd name="T53" fmla="*/ 20 h 97"/>
                <a:gd name="T54" fmla="*/ 33 w 94"/>
                <a:gd name="T55" fmla="*/ 22 h 97"/>
                <a:gd name="T56" fmla="*/ 26 w 94"/>
                <a:gd name="T57" fmla="*/ 27 h 97"/>
                <a:gd name="T58" fmla="*/ 22 w 94"/>
                <a:gd name="T59" fmla="*/ 31 h 97"/>
                <a:gd name="T60" fmla="*/ 22 w 94"/>
                <a:gd name="T61" fmla="*/ 97 h 97"/>
                <a:gd name="T62" fmla="*/ 0 w 94"/>
                <a:gd name="T63" fmla="*/ 97 h 97"/>
                <a:gd name="T64" fmla="*/ 0 w 94"/>
                <a:gd name="T65" fmla="*/ 1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97"/>
                <a:gd name="T101" fmla="*/ 94 w 94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97">
                  <a:moveTo>
                    <a:pt x="0" y="1"/>
                  </a:moveTo>
                  <a:lnTo>
                    <a:pt x="22" y="1"/>
                  </a:lnTo>
                  <a:lnTo>
                    <a:pt x="22" y="14"/>
                  </a:lnTo>
                  <a:lnTo>
                    <a:pt x="28" y="9"/>
                  </a:lnTo>
                  <a:lnTo>
                    <a:pt x="35" y="3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72" y="1"/>
                  </a:lnTo>
                  <a:lnTo>
                    <a:pt x="77" y="3"/>
                  </a:lnTo>
                  <a:lnTo>
                    <a:pt x="83" y="7"/>
                  </a:lnTo>
                  <a:lnTo>
                    <a:pt x="88" y="12"/>
                  </a:lnTo>
                  <a:lnTo>
                    <a:pt x="92" y="18"/>
                  </a:lnTo>
                  <a:lnTo>
                    <a:pt x="94" y="27"/>
                  </a:lnTo>
                  <a:lnTo>
                    <a:pt x="94" y="36"/>
                  </a:lnTo>
                  <a:lnTo>
                    <a:pt x="94" y="97"/>
                  </a:lnTo>
                  <a:lnTo>
                    <a:pt x="72" y="97"/>
                  </a:lnTo>
                  <a:lnTo>
                    <a:pt x="72" y="44"/>
                  </a:lnTo>
                  <a:lnTo>
                    <a:pt x="72" y="33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61" y="20"/>
                  </a:lnTo>
                  <a:lnTo>
                    <a:pt x="52" y="18"/>
                  </a:lnTo>
                  <a:lnTo>
                    <a:pt x="40" y="20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22" y="31"/>
                  </a:lnTo>
                  <a:lnTo>
                    <a:pt x="22" y="97"/>
                  </a:lnTo>
                  <a:lnTo>
                    <a:pt x="0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6" name="Freeform 85"/>
            <p:cNvSpPr>
              <a:spLocks/>
            </p:cNvSpPr>
            <p:nvPr/>
          </p:nvSpPr>
          <p:spPr bwMode="auto">
            <a:xfrm>
              <a:off x="1024" y="2699"/>
              <a:ext cx="98" cy="101"/>
            </a:xfrm>
            <a:custGeom>
              <a:avLst/>
              <a:gdLst>
                <a:gd name="T0" fmla="*/ 96 w 98"/>
                <a:gd name="T1" fmla="*/ 22 h 101"/>
                <a:gd name="T2" fmla="*/ 85 w 98"/>
                <a:gd name="T3" fmla="*/ 9 h 101"/>
                <a:gd name="T4" fmla="*/ 70 w 98"/>
                <a:gd name="T5" fmla="*/ 3 h 101"/>
                <a:gd name="T6" fmla="*/ 48 w 98"/>
                <a:gd name="T7" fmla="*/ 0 h 101"/>
                <a:gd name="T8" fmla="*/ 35 w 98"/>
                <a:gd name="T9" fmla="*/ 0 h 101"/>
                <a:gd name="T10" fmla="*/ 17 w 98"/>
                <a:gd name="T11" fmla="*/ 5 h 101"/>
                <a:gd name="T12" fmla="*/ 8 w 98"/>
                <a:gd name="T13" fmla="*/ 14 h 101"/>
                <a:gd name="T14" fmla="*/ 4 w 98"/>
                <a:gd name="T15" fmla="*/ 29 h 101"/>
                <a:gd name="T16" fmla="*/ 6 w 98"/>
                <a:gd name="T17" fmla="*/ 40 h 101"/>
                <a:gd name="T18" fmla="*/ 12 w 98"/>
                <a:gd name="T19" fmla="*/ 47 h 101"/>
                <a:gd name="T20" fmla="*/ 24 w 98"/>
                <a:gd name="T21" fmla="*/ 55 h 101"/>
                <a:gd name="T22" fmla="*/ 46 w 98"/>
                <a:gd name="T23" fmla="*/ 60 h 101"/>
                <a:gd name="T24" fmla="*/ 70 w 98"/>
                <a:gd name="T25" fmla="*/ 64 h 101"/>
                <a:gd name="T26" fmla="*/ 76 w 98"/>
                <a:gd name="T27" fmla="*/ 71 h 101"/>
                <a:gd name="T28" fmla="*/ 74 w 98"/>
                <a:gd name="T29" fmla="*/ 77 h 101"/>
                <a:gd name="T30" fmla="*/ 61 w 98"/>
                <a:gd name="T31" fmla="*/ 82 h 101"/>
                <a:gd name="T32" fmla="*/ 54 w 98"/>
                <a:gd name="T33" fmla="*/ 82 h 101"/>
                <a:gd name="T34" fmla="*/ 34 w 98"/>
                <a:gd name="T35" fmla="*/ 79 h 101"/>
                <a:gd name="T36" fmla="*/ 19 w 98"/>
                <a:gd name="T37" fmla="*/ 66 h 101"/>
                <a:gd name="T38" fmla="*/ 0 w 98"/>
                <a:gd name="T39" fmla="*/ 77 h 101"/>
                <a:gd name="T40" fmla="*/ 17 w 98"/>
                <a:gd name="T41" fmla="*/ 92 h 101"/>
                <a:gd name="T42" fmla="*/ 30 w 98"/>
                <a:gd name="T43" fmla="*/ 97 h 101"/>
                <a:gd name="T44" fmla="*/ 50 w 98"/>
                <a:gd name="T45" fmla="*/ 101 h 101"/>
                <a:gd name="T46" fmla="*/ 65 w 98"/>
                <a:gd name="T47" fmla="*/ 99 h 101"/>
                <a:gd name="T48" fmla="*/ 80 w 98"/>
                <a:gd name="T49" fmla="*/ 95 h 101"/>
                <a:gd name="T50" fmla="*/ 92 w 98"/>
                <a:gd name="T51" fmla="*/ 86 h 101"/>
                <a:gd name="T52" fmla="*/ 98 w 98"/>
                <a:gd name="T53" fmla="*/ 69 h 101"/>
                <a:gd name="T54" fmla="*/ 98 w 98"/>
                <a:gd name="T55" fmla="*/ 60 h 101"/>
                <a:gd name="T56" fmla="*/ 89 w 98"/>
                <a:gd name="T57" fmla="*/ 49 h 101"/>
                <a:gd name="T58" fmla="*/ 67 w 98"/>
                <a:gd name="T59" fmla="*/ 42 h 101"/>
                <a:gd name="T60" fmla="*/ 48 w 98"/>
                <a:gd name="T61" fmla="*/ 38 h 101"/>
                <a:gd name="T62" fmla="*/ 28 w 98"/>
                <a:gd name="T63" fmla="*/ 33 h 101"/>
                <a:gd name="T64" fmla="*/ 26 w 98"/>
                <a:gd name="T65" fmla="*/ 27 h 101"/>
                <a:gd name="T66" fmla="*/ 32 w 98"/>
                <a:gd name="T67" fmla="*/ 20 h 101"/>
                <a:gd name="T68" fmla="*/ 48 w 98"/>
                <a:gd name="T69" fmla="*/ 16 h 101"/>
                <a:gd name="T70" fmla="*/ 61 w 98"/>
                <a:gd name="T71" fmla="*/ 18 h 101"/>
                <a:gd name="T72" fmla="*/ 76 w 98"/>
                <a:gd name="T73" fmla="*/ 27 h 101"/>
                <a:gd name="T74" fmla="*/ 96 w 98"/>
                <a:gd name="T75" fmla="*/ 22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101"/>
                <a:gd name="T116" fmla="*/ 98 w 98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101">
                  <a:moveTo>
                    <a:pt x="96" y="22"/>
                  </a:moveTo>
                  <a:lnTo>
                    <a:pt x="96" y="22"/>
                  </a:lnTo>
                  <a:lnTo>
                    <a:pt x="91" y="14"/>
                  </a:lnTo>
                  <a:lnTo>
                    <a:pt x="85" y="9"/>
                  </a:lnTo>
                  <a:lnTo>
                    <a:pt x="78" y="5"/>
                  </a:lnTo>
                  <a:lnTo>
                    <a:pt x="70" y="3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6" y="1"/>
                  </a:lnTo>
                  <a:lnTo>
                    <a:pt x="17" y="5"/>
                  </a:lnTo>
                  <a:lnTo>
                    <a:pt x="12" y="11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4" y="29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12" y="47"/>
                  </a:lnTo>
                  <a:lnTo>
                    <a:pt x="17" y="51"/>
                  </a:lnTo>
                  <a:lnTo>
                    <a:pt x="24" y="55"/>
                  </a:lnTo>
                  <a:lnTo>
                    <a:pt x="35" y="57"/>
                  </a:lnTo>
                  <a:lnTo>
                    <a:pt x="46" y="60"/>
                  </a:lnTo>
                  <a:lnTo>
                    <a:pt x="70" y="64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74" y="77"/>
                  </a:lnTo>
                  <a:lnTo>
                    <a:pt x="69" y="81"/>
                  </a:lnTo>
                  <a:lnTo>
                    <a:pt x="61" y="82"/>
                  </a:lnTo>
                  <a:lnTo>
                    <a:pt x="54" y="82"/>
                  </a:lnTo>
                  <a:lnTo>
                    <a:pt x="43" y="82"/>
                  </a:lnTo>
                  <a:lnTo>
                    <a:pt x="34" y="79"/>
                  </a:lnTo>
                  <a:lnTo>
                    <a:pt x="24" y="73"/>
                  </a:lnTo>
                  <a:lnTo>
                    <a:pt x="19" y="66"/>
                  </a:lnTo>
                  <a:lnTo>
                    <a:pt x="0" y="77"/>
                  </a:lnTo>
                  <a:lnTo>
                    <a:pt x="6" y="84"/>
                  </a:lnTo>
                  <a:lnTo>
                    <a:pt x="17" y="92"/>
                  </a:lnTo>
                  <a:lnTo>
                    <a:pt x="23" y="95"/>
                  </a:lnTo>
                  <a:lnTo>
                    <a:pt x="30" y="97"/>
                  </a:lnTo>
                  <a:lnTo>
                    <a:pt x="39" y="99"/>
                  </a:lnTo>
                  <a:lnTo>
                    <a:pt x="50" y="101"/>
                  </a:lnTo>
                  <a:lnTo>
                    <a:pt x="65" y="99"/>
                  </a:lnTo>
                  <a:lnTo>
                    <a:pt x="72" y="97"/>
                  </a:lnTo>
                  <a:lnTo>
                    <a:pt x="80" y="95"/>
                  </a:lnTo>
                  <a:lnTo>
                    <a:pt x="87" y="92"/>
                  </a:lnTo>
                  <a:lnTo>
                    <a:pt x="92" y="86"/>
                  </a:lnTo>
                  <a:lnTo>
                    <a:pt x="96" y="79"/>
                  </a:lnTo>
                  <a:lnTo>
                    <a:pt x="98" y="69"/>
                  </a:lnTo>
                  <a:lnTo>
                    <a:pt x="98" y="60"/>
                  </a:lnTo>
                  <a:lnTo>
                    <a:pt x="94" y="55"/>
                  </a:lnTo>
                  <a:lnTo>
                    <a:pt x="89" y="49"/>
                  </a:lnTo>
                  <a:lnTo>
                    <a:pt x="83" y="46"/>
                  </a:lnTo>
                  <a:lnTo>
                    <a:pt x="67" y="42"/>
                  </a:lnTo>
                  <a:lnTo>
                    <a:pt x="48" y="38"/>
                  </a:lnTo>
                  <a:lnTo>
                    <a:pt x="32" y="35"/>
                  </a:lnTo>
                  <a:lnTo>
                    <a:pt x="28" y="33"/>
                  </a:lnTo>
                  <a:lnTo>
                    <a:pt x="26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8"/>
                  </a:lnTo>
                  <a:lnTo>
                    <a:pt x="48" y="16"/>
                  </a:lnTo>
                  <a:lnTo>
                    <a:pt x="61" y="18"/>
                  </a:lnTo>
                  <a:lnTo>
                    <a:pt x="69" y="22"/>
                  </a:lnTo>
                  <a:lnTo>
                    <a:pt x="76" y="27"/>
                  </a:lnTo>
                  <a:lnTo>
                    <a:pt x="78" y="31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7" name="Freeform 86"/>
            <p:cNvSpPr>
              <a:spLocks noEditPoints="1"/>
            </p:cNvSpPr>
            <p:nvPr/>
          </p:nvSpPr>
          <p:spPr bwMode="auto">
            <a:xfrm>
              <a:off x="1140" y="2699"/>
              <a:ext cx="105" cy="101"/>
            </a:xfrm>
            <a:custGeom>
              <a:avLst/>
              <a:gdLst>
                <a:gd name="T0" fmla="*/ 54 w 105"/>
                <a:gd name="T1" fmla="*/ 81 h 101"/>
                <a:gd name="T2" fmla="*/ 39 w 105"/>
                <a:gd name="T3" fmla="*/ 79 h 101"/>
                <a:gd name="T4" fmla="*/ 30 w 105"/>
                <a:gd name="T5" fmla="*/ 73 h 101"/>
                <a:gd name="T6" fmla="*/ 24 w 105"/>
                <a:gd name="T7" fmla="*/ 62 h 101"/>
                <a:gd name="T8" fmla="*/ 22 w 105"/>
                <a:gd name="T9" fmla="*/ 49 h 101"/>
                <a:gd name="T10" fmla="*/ 22 w 105"/>
                <a:gd name="T11" fmla="*/ 42 h 101"/>
                <a:gd name="T12" fmla="*/ 28 w 105"/>
                <a:gd name="T13" fmla="*/ 29 h 101"/>
                <a:gd name="T14" fmla="*/ 35 w 105"/>
                <a:gd name="T15" fmla="*/ 22 h 101"/>
                <a:gd name="T16" fmla="*/ 54 w 105"/>
                <a:gd name="T17" fmla="*/ 18 h 101"/>
                <a:gd name="T18" fmla="*/ 65 w 105"/>
                <a:gd name="T19" fmla="*/ 20 h 101"/>
                <a:gd name="T20" fmla="*/ 74 w 105"/>
                <a:gd name="T21" fmla="*/ 25 h 101"/>
                <a:gd name="T22" fmla="*/ 81 w 105"/>
                <a:gd name="T23" fmla="*/ 35 h 101"/>
                <a:gd name="T24" fmla="*/ 83 w 105"/>
                <a:gd name="T25" fmla="*/ 49 h 101"/>
                <a:gd name="T26" fmla="*/ 83 w 105"/>
                <a:gd name="T27" fmla="*/ 57 h 101"/>
                <a:gd name="T28" fmla="*/ 79 w 105"/>
                <a:gd name="T29" fmla="*/ 68 h 101"/>
                <a:gd name="T30" fmla="*/ 72 w 105"/>
                <a:gd name="T31" fmla="*/ 77 h 101"/>
                <a:gd name="T32" fmla="*/ 59 w 105"/>
                <a:gd name="T33" fmla="*/ 81 h 101"/>
                <a:gd name="T34" fmla="*/ 54 w 105"/>
                <a:gd name="T35" fmla="*/ 81 h 101"/>
                <a:gd name="T36" fmla="*/ 54 w 105"/>
                <a:gd name="T37" fmla="*/ 101 h 101"/>
                <a:gd name="T38" fmla="*/ 72 w 105"/>
                <a:gd name="T39" fmla="*/ 97 h 101"/>
                <a:gd name="T40" fmla="*/ 89 w 105"/>
                <a:gd name="T41" fmla="*/ 90 h 101"/>
                <a:gd name="T42" fmla="*/ 102 w 105"/>
                <a:gd name="T43" fmla="*/ 73 h 101"/>
                <a:gd name="T44" fmla="*/ 105 w 105"/>
                <a:gd name="T45" fmla="*/ 49 h 101"/>
                <a:gd name="T46" fmla="*/ 105 w 105"/>
                <a:gd name="T47" fmla="*/ 40 h 101"/>
                <a:gd name="T48" fmla="*/ 100 w 105"/>
                <a:gd name="T49" fmla="*/ 22 h 101"/>
                <a:gd name="T50" fmla="*/ 87 w 105"/>
                <a:gd name="T51" fmla="*/ 9 h 101"/>
                <a:gd name="T52" fmla="*/ 67 w 105"/>
                <a:gd name="T53" fmla="*/ 0 h 101"/>
                <a:gd name="T54" fmla="*/ 54 w 105"/>
                <a:gd name="T55" fmla="*/ 0 h 101"/>
                <a:gd name="T56" fmla="*/ 28 w 105"/>
                <a:gd name="T57" fmla="*/ 3 h 101"/>
                <a:gd name="T58" fmla="*/ 11 w 105"/>
                <a:gd name="T59" fmla="*/ 14 h 101"/>
                <a:gd name="T60" fmla="*/ 2 w 105"/>
                <a:gd name="T61" fmla="*/ 31 h 101"/>
                <a:gd name="T62" fmla="*/ 0 w 105"/>
                <a:gd name="T63" fmla="*/ 49 h 101"/>
                <a:gd name="T64" fmla="*/ 0 w 105"/>
                <a:gd name="T65" fmla="*/ 62 h 101"/>
                <a:gd name="T66" fmla="*/ 10 w 105"/>
                <a:gd name="T67" fmla="*/ 82 h 101"/>
                <a:gd name="T68" fmla="*/ 24 w 105"/>
                <a:gd name="T69" fmla="*/ 93 h 101"/>
                <a:gd name="T70" fmla="*/ 43 w 105"/>
                <a:gd name="T71" fmla="*/ 99 h 101"/>
                <a:gd name="T72" fmla="*/ 54 w 105"/>
                <a:gd name="T73" fmla="*/ 101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101"/>
                <a:gd name="T113" fmla="*/ 105 w 105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101">
                  <a:moveTo>
                    <a:pt x="54" y="81"/>
                  </a:moveTo>
                  <a:lnTo>
                    <a:pt x="54" y="81"/>
                  </a:lnTo>
                  <a:lnTo>
                    <a:pt x="46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30" y="73"/>
                  </a:lnTo>
                  <a:lnTo>
                    <a:pt x="26" y="68"/>
                  </a:lnTo>
                  <a:lnTo>
                    <a:pt x="24" y="62"/>
                  </a:lnTo>
                  <a:lnTo>
                    <a:pt x="22" y="57"/>
                  </a:lnTo>
                  <a:lnTo>
                    <a:pt x="22" y="49"/>
                  </a:lnTo>
                  <a:lnTo>
                    <a:pt x="22" y="42"/>
                  </a:lnTo>
                  <a:lnTo>
                    <a:pt x="24" y="35"/>
                  </a:lnTo>
                  <a:lnTo>
                    <a:pt x="28" y="29"/>
                  </a:lnTo>
                  <a:lnTo>
                    <a:pt x="32" y="25"/>
                  </a:lnTo>
                  <a:lnTo>
                    <a:pt x="35" y="22"/>
                  </a:lnTo>
                  <a:lnTo>
                    <a:pt x="41" y="20"/>
                  </a:lnTo>
                  <a:lnTo>
                    <a:pt x="54" y="18"/>
                  </a:lnTo>
                  <a:lnTo>
                    <a:pt x="65" y="20"/>
                  </a:lnTo>
                  <a:lnTo>
                    <a:pt x="70" y="22"/>
                  </a:lnTo>
                  <a:lnTo>
                    <a:pt x="74" y="25"/>
                  </a:lnTo>
                  <a:lnTo>
                    <a:pt x="78" y="29"/>
                  </a:lnTo>
                  <a:lnTo>
                    <a:pt x="81" y="35"/>
                  </a:lnTo>
                  <a:lnTo>
                    <a:pt x="83" y="42"/>
                  </a:lnTo>
                  <a:lnTo>
                    <a:pt x="83" y="49"/>
                  </a:lnTo>
                  <a:lnTo>
                    <a:pt x="83" y="57"/>
                  </a:lnTo>
                  <a:lnTo>
                    <a:pt x="81" y="62"/>
                  </a:lnTo>
                  <a:lnTo>
                    <a:pt x="79" y="68"/>
                  </a:lnTo>
                  <a:lnTo>
                    <a:pt x="76" y="73"/>
                  </a:lnTo>
                  <a:lnTo>
                    <a:pt x="72" y="77"/>
                  </a:lnTo>
                  <a:lnTo>
                    <a:pt x="67" y="79"/>
                  </a:lnTo>
                  <a:lnTo>
                    <a:pt x="59" y="81"/>
                  </a:lnTo>
                  <a:lnTo>
                    <a:pt x="54" y="81"/>
                  </a:lnTo>
                  <a:close/>
                  <a:moveTo>
                    <a:pt x="54" y="101"/>
                  </a:moveTo>
                  <a:lnTo>
                    <a:pt x="54" y="101"/>
                  </a:lnTo>
                  <a:lnTo>
                    <a:pt x="63" y="99"/>
                  </a:lnTo>
                  <a:lnTo>
                    <a:pt x="72" y="97"/>
                  </a:lnTo>
                  <a:lnTo>
                    <a:pt x="81" y="93"/>
                  </a:lnTo>
                  <a:lnTo>
                    <a:pt x="89" y="90"/>
                  </a:lnTo>
                  <a:lnTo>
                    <a:pt x="96" y="82"/>
                  </a:lnTo>
                  <a:lnTo>
                    <a:pt x="102" y="73"/>
                  </a:lnTo>
                  <a:lnTo>
                    <a:pt x="105" y="62"/>
                  </a:lnTo>
                  <a:lnTo>
                    <a:pt x="105" y="49"/>
                  </a:lnTo>
                  <a:lnTo>
                    <a:pt x="105" y="40"/>
                  </a:lnTo>
                  <a:lnTo>
                    <a:pt x="103" y="31"/>
                  </a:lnTo>
                  <a:lnTo>
                    <a:pt x="100" y="22"/>
                  </a:lnTo>
                  <a:lnTo>
                    <a:pt x="94" y="14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39" y="0"/>
                  </a:lnTo>
                  <a:lnTo>
                    <a:pt x="28" y="3"/>
                  </a:lnTo>
                  <a:lnTo>
                    <a:pt x="19" y="9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4" y="73"/>
                  </a:lnTo>
                  <a:lnTo>
                    <a:pt x="10" y="82"/>
                  </a:lnTo>
                  <a:lnTo>
                    <a:pt x="17" y="90"/>
                  </a:lnTo>
                  <a:lnTo>
                    <a:pt x="24" y="93"/>
                  </a:lnTo>
                  <a:lnTo>
                    <a:pt x="33" y="97"/>
                  </a:lnTo>
                  <a:lnTo>
                    <a:pt x="43" y="99"/>
                  </a:lnTo>
                  <a:lnTo>
                    <a:pt x="54" y="10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8" name="Freeform 87"/>
            <p:cNvSpPr>
              <a:spLocks/>
            </p:cNvSpPr>
            <p:nvPr/>
          </p:nvSpPr>
          <p:spPr bwMode="auto">
            <a:xfrm>
              <a:off x="1271" y="2700"/>
              <a:ext cx="94" cy="100"/>
            </a:xfrm>
            <a:custGeom>
              <a:avLst/>
              <a:gdLst>
                <a:gd name="T0" fmla="*/ 94 w 94"/>
                <a:gd name="T1" fmla="*/ 0 h 100"/>
                <a:gd name="T2" fmla="*/ 72 w 94"/>
                <a:gd name="T3" fmla="*/ 0 h 100"/>
                <a:gd name="T4" fmla="*/ 72 w 94"/>
                <a:gd name="T5" fmla="*/ 67 h 100"/>
                <a:gd name="T6" fmla="*/ 72 w 94"/>
                <a:gd name="T7" fmla="*/ 67 h 100"/>
                <a:gd name="T8" fmla="*/ 68 w 94"/>
                <a:gd name="T9" fmla="*/ 72 h 100"/>
                <a:gd name="T10" fmla="*/ 61 w 94"/>
                <a:gd name="T11" fmla="*/ 76 h 100"/>
                <a:gd name="T12" fmla="*/ 53 w 94"/>
                <a:gd name="T13" fmla="*/ 80 h 100"/>
                <a:gd name="T14" fmla="*/ 42 w 94"/>
                <a:gd name="T15" fmla="*/ 80 h 100"/>
                <a:gd name="T16" fmla="*/ 42 w 94"/>
                <a:gd name="T17" fmla="*/ 80 h 100"/>
                <a:gd name="T18" fmla="*/ 33 w 94"/>
                <a:gd name="T19" fmla="*/ 80 h 100"/>
                <a:gd name="T20" fmla="*/ 29 w 94"/>
                <a:gd name="T21" fmla="*/ 78 h 100"/>
                <a:gd name="T22" fmla="*/ 26 w 94"/>
                <a:gd name="T23" fmla="*/ 74 h 100"/>
                <a:gd name="T24" fmla="*/ 22 w 94"/>
                <a:gd name="T25" fmla="*/ 67 h 100"/>
                <a:gd name="T26" fmla="*/ 22 w 94"/>
                <a:gd name="T27" fmla="*/ 54 h 100"/>
                <a:gd name="T28" fmla="*/ 22 w 94"/>
                <a:gd name="T29" fmla="*/ 0 h 100"/>
                <a:gd name="T30" fmla="*/ 0 w 94"/>
                <a:gd name="T31" fmla="*/ 0 h 100"/>
                <a:gd name="T32" fmla="*/ 0 w 94"/>
                <a:gd name="T33" fmla="*/ 61 h 100"/>
                <a:gd name="T34" fmla="*/ 0 w 94"/>
                <a:gd name="T35" fmla="*/ 61 h 100"/>
                <a:gd name="T36" fmla="*/ 0 w 94"/>
                <a:gd name="T37" fmla="*/ 72 h 100"/>
                <a:gd name="T38" fmla="*/ 4 w 94"/>
                <a:gd name="T39" fmla="*/ 80 h 100"/>
                <a:gd name="T40" fmla="*/ 5 w 94"/>
                <a:gd name="T41" fmla="*/ 87 h 100"/>
                <a:gd name="T42" fmla="*/ 11 w 94"/>
                <a:gd name="T43" fmla="*/ 91 h 100"/>
                <a:gd name="T44" fmla="*/ 17 w 94"/>
                <a:gd name="T45" fmla="*/ 94 h 100"/>
                <a:gd name="T46" fmla="*/ 22 w 94"/>
                <a:gd name="T47" fmla="*/ 98 h 100"/>
                <a:gd name="T48" fmla="*/ 37 w 94"/>
                <a:gd name="T49" fmla="*/ 100 h 100"/>
                <a:gd name="T50" fmla="*/ 37 w 94"/>
                <a:gd name="T51" fmla="*/ 100 h 100"/>
                <a:gd name="T52" fmla="*/ 50 w 94"/>
                <a:gd name="T53" fmla="*/ 98 h 100"/>
                <a:gd name="T54" fmla="*/ 59 w 94"/>
                <a:gd name="T55" fmla="*/ 94 h 100"/>
                <a:gd name="T56" fmla="*/ 66 w 94"/>
                <a:gd name="T57" fmla="*/ 89 h 100"/>
                <a:gd name="T58" fmla="*/ 72 w 94"/>
                <a:gd name="T59" fmla="*/ 83 h 100"/>
                <a:gd name="T60" fmla="*/ 72 w 94"/>
                <a:gd name="T61" fmla="*/ 96 h 100"/>
                <a:gd name="T62" fmla="*/ 94 w 94"/>
                <a:gd name="T63" fmla="*/ 96 h 100"/>
                <a:gd name="T64" fmla="*/ 94 w 94"/>
                <a:gd name="T65" fmla="*/ 0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100"/>
                <a:gd name="T101" fmla="*/ 94 w 94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100">
                  <a:moveTo>
                    <a:pt x="94" y="0"/>
                  </a:moveTo>
                  <a:lnTo>
                    <a:pt x="72" y="0"/>
                  </a:lnTo>
                  <a:lnTo>
                    <a:pt x="72" y="67"/>
                  </a:lnTo>
                  <a:lnTo>
                    <a:pt x="68" y="72"/>
                  </a:lnTo>
                  <a:lnTo>
                    <a:pt x="61" y="76"/>
                  </a:lnTo>
                  <a:lnTo>
                    <a:pt x="53" y="80"/>
                  </a:lnTo>
                  <a:lnTo>
                    <a:pt x="42" y="80"/>
                  </a:lnTo>
                  <a:lnTo>
                    <a:pt x="33" y="80"/>
                  </a:lnTo>
                  <a:lnTo>
                    <a:pt x="29" y="78"/>
                  </a:lnTo>
                  <a:lnTo>
                    <a:pt x="26" y="74"/>
                  </a:lnTo>
                  <a:lnTo>
                    <a:pt x="22" y="67"/>
                  </a:lnTo>
                  <a:lnTo>
                    <a:pt x="22" y="5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4" y="80"/>
                  </a:lnTo>
                  <a:lnTo>
                    <a:pt x="5" y="87"/>
                  </a:lnTo>
                  <a:lnTo>
                    <a:pt x="11" y="91"/>
                  </a:lnTo>
                  <a:lnTo>
                    <a:pt x="17" y="94"/>
                  </a:lnTo>
                  <a:lnTo>
                    <a:pt x="22" y="98"/>
                  </a:lnTo>
                  <a:lnTo>
                    <a:pt x="37" y="100"/>
                  </a:lnTo>
                  <a:lnTo>
                    <a:pt x="50" y="98"/>
                  </a:lnTo>
                  <a:lnTo>
                    <a:pt x="59" y="94"/>
                  </a:lnTo>
                  <a:lnTo>
                    <a:pt x="66" y="89"/>
                  </a:lnTo>
                  <a:lnTo>
                    <a:pt x="72" y="83"/>
                  </a:lnTo>
                  <a:lnTo>
                    <a:pt x="72" y="96"/>
                  </a:lnTo>
                  <a:lnTo>
                    <a:pt x="94" y="9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9" name="Freeform 88"/>
            <p:cNvSpPr>
              <a:spLocks/>
            </p:cNvSpPr>
            <p:nvPr/>
          </p:nvSpPr>
          <p:spPr bwMode="auto">
            <a:xfrm>
              <a:off x="1396" y="2699"/>
              <a:ext cx="63" cy="97"/>
            </a:xfrm>
            <a:custGeom>
              <a:avLst/>
              <a:gdLst>
                <a:gd name="T0" fmla="*/ 0 w 63"/>
                <a:gd name="T1" fmla="*/ 97 h 97"/>
                <a:gd name="T2" fmla="*/ 22 w 63"/>
                <a:gd name="T3" fmla="*/ 97 h 97"/>
                <a:gd name="T4" fmla="*/ 22 w 63"/>
                <a:gd name="T5" fmla="*/ 47 h 97"/>
                <a:gd name="T6" fmla="*/ 22 w 63"/>
                <a:gd name="T7" fmla="*/ 47 h 97"/>
                <a:gd name="T8" fmla="*/ 22 w 63"/>
                <a:gd name="T9" fmla="*/ 40 h 97"/>
                <a:gd name="T10" fmla="*/ 26 w 63"/>
                <a:gd name="T11" fmla="*/ 31 h 97"/>
                <a:gd name="T12" fmla="*/ 29 w 63"/>
                <a:gd name="T13" fmla="*/ 27 h 97"/>
                <a:gd name="T14" fmla="*/ 33 w 63"/>
                <a:gd name="T15" fmla="*/ 24 h 97"/>
                <a:gd name="T16" fmla="*/ 41 w 63"/>
                <a:gd name="T17" fmla="*/ 22 h 97"/>
                <a:gd name="T18" fmla="*/ 50 w 63"/>
                <a:gd name="T19" fmla="*/ 22 h 97"/>
                <a:gd name="T20" fmla="*/ 50 w 63"/>
                <a:gd name="T21" fmla="*/ 22 h 97"/>
                <a:gd name="T22" fmla="*/ 59 w 63"/>
                <a:gd name="T23" fmla="*/ 22 h 97"/>
                <a:gd name="T24" fmla="*/ 63 w 63"/>
                <a:gd name="T25" fmla="*/ 24 h 97"/>
                <a:gd name="T26" fmla="*/ 63 w 63"/>
                <a:gd name="T27" fmla="*/ 0 h 97"/>
                <a:gd name="T28" fmla="*/ 63 w 63"/>
                <a:gd name="T29" fmla="*/ 0 h 97"/>
                <a:gd name="T30" fmla="*/ 55 w 63"/>
                <a:gd name="T31" fmla="*/ 0 h 97"/>
                <a:gd name="T32" fmla="*/ 55 w 63"/>
                <a:gd name="T33" fmla="*/ 0 h 97"/>
                <a:gd name="T34" fmla="*/ 42 w 63"/>
                <a:gd name="T35" fmla="*/ 1 h 97"/>
                <a:gd name="T36" fmla="*/ 33 w 63"/>
                <a:gd name="T37" fmla="*/ 5 h 97"/>
                <a:gd name="T38" fmla="*/ 28 w 63"/>
                <a:gd name="T39" fmla="*/ 11 h 97"/>
                <a:gd name="T40" fmla="*/ 22 w 63"/>
                <a:gd name="T41" fmla="*/ 16 h 97"/>
                <a:gd name="T42" fmla="*/ 22 w 63"/>
                <a:gd name="T43" fmla="*/ 16 h 97"/>
                <a:gd name="T44" fmla="*/ 22 w 63"/>
                <a:gd name="T45" fmla="*/ 1 h 97"/>
                <a:gd name="T46" fmla="*/ 0 w 63"/>
                <a:gd name="T47" fmla="*/ 1 h 97"/>
                <a:gd name="T48" fmla="*/ 0 w 63"/>
                <a:gd name="T49" fmla="*/ 97 h 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97"/>
                <a:gd name="T77" fmla="*/ 63 w 63"/>
                <a:gd name="T78" fmla="*/ 97 h 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97">
                  <a:moveTo>
                    <a:pt x="0" y="97"/>
                  </a:moveTo>
                  <a:lnTo>
                    <a:pt x="22" y="97"/>
                  </a:lnTo>
                  <a:lnTo>
                    <a:pt x="22" y="47"/>
                  </a:lnTo>
                  <a:lnTo>
                    <a:pt x="22" y="40"/>
                  </a:lnTo>
                  <a:lnTo>
                    <a:pt x="26" y="31"/>
                  </a:lnTo>
                  <a:lnTo>
                    <a:pt x="29" y="27"/>
                  </a:lnTo>
                  <a:lnTo>
                    <a:pt x="33" y="24"/>
                  </a:lnTo>
                  <a:lnTo>
                    <a:pt x="41" y="22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42" y="1"/>
                  </a:lnTo>
                  <a:lnTo>
                    <a:pt x="33" y="5"/>
                  </a:lnTo>
                  <a:lnTo>
                    <a:pt x="28" y="11"/>
                  </a:lnTo>
                  <a:lnTo>
                    <a:pt x="22" y="16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0" name="Freeform 89"/>
            <p:cNvSpPr>
              <a:spLocks/>
            </p:cNvSpPr>
            <p:nvPr/>
          </p:nvSpPr>
          <p:spPr bwMode="auto">
            <a:xfrm>
              <a:off x="1475" y="2699"/>
              <a:ext cx="107" cy="101"/>
            </a:xfrm>
            <a:custGeom>
              <a:avLst/>
              <a:gdLst>
                <a:gd name="T0" fmla="*/ 107 w 107"/>
                <a:gd name="T1" fmla="*/ 64 h 101"/>
                <a:gd name="T2" fmla="*/ 98 w 107"/>
                <a:gd name="T3" fmla="*/ 81 h 101"/>
                <a:gd name="T4" fmla="*/ 87 w 107"/>
                <a:gd name="T5" fmla="*/ 92 h 101"/>
                <a:gd name="T6" fmla="*/ 68 w 107"/>
                <a:gd name="T7" fmla="*/ 99 h 101"/>
                <a:gd name="T8" fmla="*/ 55 w 107"/>
                <a:gd name="T9" fmla="*/ 101 h 101"/>
                <a:gd name="T10" fmla="*/ 33 w 107"/>
                <a:gd name="T11" fmla="*/ 97 h 101"/>
                <a:gd name="T12" fmla="*/ 17 w 107"/>
                <a:gd name="T13" fmla="*/ 88 h 101"/>
                <a:gd name="T14" fmla="*/ 4 w 107"/>
                <a:gd name="T15" fmla="*/ 71 h 101"/>
                <a:gd name="T16" fmla="*/ 0 w 107"/>
                <a:gd name="T17" fmla="*/ 47 h 101"/>
                <a:gd name="T18" fmla="*/ 2 w 107"/>
                <a:gd name="T19" fmla="*/ 38 h 101"/>
                <a:gd name="T20" fmla="*/ 8 w 107"/>
                <a:gd name="T21" fmla="*/ 22 h 101"/>
                <a:gd name="T22" fmla="*/ 22 w 107"/>
                <a:gd name="T23" fmla="*/ 7 h 101"/>
                <a:gd name="T24" fmla="*/ 42 w 107"/>
                <a:gd name="T25" fmla="*/ 0 h 101"/>
                <a:gd name="T26" fmla="*/ 53 w 107"/>
                <a:gd name="T27" fmla="*/ 0 h 101"/>
                <a:gd name="T28" fmla="*/ 76 w 107"/>
                <a:gd name="T29" fmla="*/ 1 h 101"/>
                <a:gd name="T30" fmla="*/ 92 w 107"/>
                <a:gd name="T31" fmla="*/ 11 h 101"/>
                <a:gd name="T32" fmla="*/ 101 w 107"/>
                <a:gd name="T33" fmla="*/ 22 h 101"/>
                <a:gd name="T34" fmla="*/ 105 w 107"/>
                <a:gd name="T35" fmla="*/ 35 h 101"/>
                <a:gd name="T36" fmla="*/ 83 w 107"/>
                <a:gd name="T37" fmla="*/ 35 h 101"/>
                <a:gd name="T38" fmla="*/ 74 w 107"/>
                <a:gd name="T39" fmla="*/ 24 h 101"/>
                <a:gd name="T40" fmla="*/ 55 w 107"/>
                <a:gd name="T41" fmla="*/ 18 h 101"/>
                <a:gd name="T42" fmla="*/ 48 w 107"/>
                <a:gd name="T43" fmla="*/ 18 h 101"/>
                <a:gd name="T44" fmla="*/ 35 w 107"/>
                <a:gd name="T45" fmla="*/ 24 h 101"/>
                <a:gd name="T46" fmla="*/ 28 w 107"/>
                <a:gd name="T47" fmla="*/ 31 h 101"/>
                <a:gd name="T48" fmla="*/ 22 w 107"/>
                <a:gd name="T49" fmla="*/ 47 h 101"/>
                <a:gd name="T50" fmla="*/ 24 w 107"/>
                <a:gd name="T51" fmla="*/ 60 h 101"/>
                <a:gd name="T52" fmla="*/ 30 w 107"/>
                <a:gd name="T53" fmla="*/ 71 h 101"/>
                <a:gd name="T54" fmla="*/ 39 w 107"/>
                <a:gd name="T55" fmla="*/ 79 h 101"/>
                <a:gd name="T56" fmla="*/ 53 w 107"/>
                <a:gd name="T57" fmla="*/ 81 h 101"/>
                <a:gd name="T58" fmla="*/ 66 w 107"/>
                <a:gd name="T59" fmla="*/ 81 h 101"/>
                <a:gd name="T60" fmla="*/ 81 w 107"/>
                <a:gd name="T61" fmla="*/ 69 h 101"/>
                <a:gd name="T62" fmla="*/ 107 w 107"/>
                <a:gd name="T63" fmla="*/ 64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101"/>
                <a:gd name="T98" fmla="*/ 107 w 107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101">
                  <a:moveTo>
                    <a:pt x="107" y="64"/>
                  </a:moveTo>
                  <a:lnTo>
                    <a:pt x="107" y="64"/>
                  </a:lnTo>
                  <a:lnTo>
                    <a:pt x="101" y="75"/>
                  </a:lnTo>
                  <a:lnTo>
                    <a:pt x="98" y="81"/>
                  </a:lnTo>
                  <a:lnTo>
                    <a:pt x="92" y="86"/>
                  </a:lnTo>
                  <a:lnTo>
                    <a:pt x="87" y="92"/>
                  </a:lnTo>
                  <a:lnTo>
                    <a:pt x="77" y="97"/>
                  </a:lnTo>
                  <a:lnTo>
                    <a:pt x="68" y="99"/>
                  </a:lnTo>
                  <a:lnTo>
                    <a:pt x="55" y="101"/>
                  </a:lnTo>
                  <a:lnTo>
                    <a:pt x="44" y="99"/>
                  </a:lnTo>
                  <a:lnTo>
                    <a:pt x="33" y="97"/>
                  </a:lnTo>
                  <a:lnTo>
                    <a:pt x="24" y="93"/>
                  </a:lnTo>
                  <a:lnTo>
                    <a:pt x="17" y="88"/>
                  </a:lnTo>
                  <a:lnTo>
                    <a:pt x="9" y="81"/>
                  </a:lnTo>
                  <a:lnTo>
                    <a:pt x="4" y="71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31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76" y="1"/>
                  </a:lnTo>
                  <a:lnTo>
                    <a:pt x="85" y="5"/>
                  </a:lnTo>
                  <a:lnTo>
                    <a:pt x="92" y="11"/>
                  </a:lnTo>
                  <a:lnTo>
                    <a:pt x="98" y="16"/>
                  </a:lnTo>
                  <a:lnTo>
                    <a:pt x="101" y="22"/>
                  </a:lnTo>
                  <a:lnTo>
                    <a:pt x="103" y="29"/>
                  </a:lnTo>
                  <a:lnTo>
                    <a:pt x="105" y="35"/>
                  </a:lnTo>
                  <a:lnTo>
                    <a:pt x="83" y="35"/>
                  </a:lnTo>
                  <a:lnTo>
                    <a:pt x="79" y="29"/>
                  </a:lnTo>
                  <a:lnTo>
                    <a:pt x="74" y="24"/>
                  </a:lnTo>
                  <a:lnTo>
                    <a:pt x="66" y="20"/>
                  </a:lnTo>
                  <a:lnTo>
                    <a:pt x="55" y="18"/>
                  </a:lnTo>
                  <a:lnTo>
                    <a:pt x="48" y="18"/>
                  </a:lnTo>
                  <a:lnTo>
                    <a:pt x="41" y="20"/>
                  </a:lnTo>
                  <a:lnTo>
                    <a:pt x="35" y="24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4" y="36"/>
                  </a:lnTo>
                  <a:lnTo>
                    <a:pt x="22" y="47"/>
                  </a:lnTo>
                  <a:lnTo>
                    <a:pt x="24" y="60"/>
                  </a:lnTo>
                  <a:lnTo>
                    <a:pt x="26" y="66"/>
                  </a:lnTo>
                  <a:lnTo>
                    <a:pt x="30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6" y="81"/>
                  </a:lnTo>
                  <a:lnTo>
                    <a:pt x="53" y="81"/>
                  </a:lnTo>
                  <a:lnTo>
                    <a:pt x="66" y="81"/>
                  </a:lnTo>
                  <a:lnTo>
                    <a:pt x="76" y="75"/>
                  </a:lnTo>
                  <a:lnTo>
                    <a:pt x="81" y="69"/>
                  </a:lnTo>
                  <a:lnTo>
                    <a:pt x="83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1" name="Freeform 90"/>
            <p:cNvSpPr>
              <a:spLocks noEditPoints="1"/>
            </p:cNvSpPr>
            <p:nvPr/>
          </p:nvSpPr>
          <p:spPr bwMode="auto">
            <a:xfrm>
              <a:off x="1600" y="2699"/>
              <a:ext cx="105" cy="101"/>
            </a:xfrm>
            <a:custGeom>
              <a:avLst/>
              <a:gdLst>
                <a:gd name="T0" fmla="*/ 79 w 105"/>
                <a:gd name="T1" fmla="*/ 68 h 101"/>
                <a:gd name="T2" fmla="*/ 79 w 105"/>
                <a:gd name="T3" fmla="*/ 68 h 101"/>
                <a:gd name="T4" fmla="*/ 77 w 105"/>
                <a:gd name="T5" fmla="*/ 73 h 101"/>
                <a:gd name="T6" fmla="*/ 72 w 105"/>
                <a:gd name="T7" fmla="*/ 79 h 101"/>
                <a:gd name="T8" fmla="*/ 63 w 105"/>
                <a:gd name="T9" fmla="*/ 81 h 101"/>
                <a:gd name="T10" fmla="*/ 54 w 105"/>
                <a:gd name="T11" fmla="*/ 82 h 101"/>
                <a:gd name="T12" fmla="*/ 54 w 105"/>
                <a:gd name="T13" fmla="*/ 82 h 101"/>
                <a:gd name="T14" fmla="*/ 44 w 105"/>
                <a:gd name="T15" fmla="*/ 81 h 101"/>
                <a:gd name="T16" fmla="*/ 39 w 105"/>
                <a:gd name="T17" fmla="*/ 79 h 101"/>
                <a:gd name="T18" fmla="*/ 33 w 105"/>
                <a:gd name="T19" fmla="*/ 75 h 101"/>
                <a:gd name="T20" fmla="*/ 28 w 105"/>
                <a:gd name="T21" fmla="*/ 71 h 101"/>
                <a:gd name="T22" fmla="*/ 24 w 105"/>
                <a:gd name="T23" fmla="*/ 62 h 101"/>
                <a:gd name="T24" fmla="*/ 22 w 105"/>
                <a:gd name="T25" fmla="*/ 55 h 101"/>
                <a:gd name="T26" fmla="*/ 105 w 105"/>
                <a:gd name="T27" fmla="*/ 55 h 101"/>
                <a:gd name="T28" fmla="*/ 105 w 105"/>
                <a:gd name="T29" fmla="*/ 55 h 101"/>
                <a:gd name="T30" fmla="*/ 105 w 105"/>
                <a:gd name="T31" fmla="*/ 44 h 101"/>
                <a:gd name="T32" fmla="*/ 103 w 105"/>
                <a:gd name="T33" fmla="*/ 33 h 101"/>
                <a:gd name="T34" fmla="*/ 100 w 105"/>
                <a:gd name="T35" fmla="*/ 24 h 101"/>
                <a:gd name="T36" fmla="*/ 92 w 105"/>
                <a:gd name="T37" fmla="*/ 14 h 101"/>
                <a:gd name="T38" fmla="*/ 85 w 105"/>
                <a:gd name="T39" fmla="*/ 9 h 101"/>
                <a:gd name="T40" fmla="*/ 76 w 105"/>
                <a:gd name="T41" fmla="*/ 3 h 101"/>
                <a:gd name="T42" fmla="*/ 66 w 105"/>
                <a:gd name="T43" fmla="*/ 0 h 101"/>
                <a:gd name="T44" fmla="*/ 54 w 105"/>
                <a:gd name="T45" fmla="*/ 0 h 101"/>
                <a:gd name="T46" fmla="*/ 54 w 105"/>
                <a:gd name="T47" fmla="*/ 0 h 101"/>
                <a:gd name="T48" fmla="*/ 41 w 105"/>
                <a:gd name="T49" fmla="*/ 0 h 101"/>
                <a:gd name="T50" fmla="*/ 30 w 105"/>
                <a:gd name="T51" fmla="*/ 3 h 101"/>
                <a:gd name="T52" fmla="*/ 20 w 105"/>
                <a:gd name="T53" fmla="*/ 7 h 101"/>
                <a:gd name="T54" fmla="*/ 13 w 105"/>
                <a:gd name="T55" fmla="*/ 14 h 101"/>
                <a:gd name="T56" fmla="*/ 8 w 105"/>
                <a:gd name="T57" fmla="*/ 22 h 101"/>
                <a:gd name="T58" fmla="*/ 4 w 105"/>
                <a:gd name="T59" fmla="*/ 31 h 101"/>
                <a:gd name="T60" fmla="*/ 2 w 105"/>
                <a:gd name="T61" fmla="*/ 40 h 101"/>
                <a:gd name="T62" fmla="*/ 0 w 105"/>
                <a:gd name="T63" fmla="*/ 49 h 101"/>
                <a:gd name="T64" fmla="*/ 0 w 105"/>
                <a:gd name="T65" fmla="*/ 49 h 101"/>
                <a:gd name="T66" fmla="*/ 2 w 105"/>
                <a:gd name="T67" fmla="*/ 60 h 101"/>
                <a:gd name="T68" fmla="*/ 4 w 105"/>
                <a:gd name="T69" fmla="*/ 69 h 101"/>
                <a:gd name="T70" fmla="*/ 9 w 105"/>
                <a:gd name="T71" fmla="*/ 79 h 101"/>
                <a:gd name="T72" fmla="*/ 15 w 105"/>
                <a:gd name="T73" fmla="*/ 86 h 101"/>
                <a:gd name="T74" fmla="*/ 22 w 105"/>
                <a:gd name="T75" fmla="*/ 92 h 101"/>
                <a:gd name="T76" fmla="*/ 32 w 105"/>
                <a:gd name="T77" fmla="*/ 97 h 101"/>
                <a:gd name="T78" fmla="*/ 43 w 105"/>
                <a:gd name="T79" fmla="*/ 99 h 101"/>
                <a:gd name="T80" fmla="*/ 55 w 105"/>
                <a:gd name="T81" fmla="*/ 101 h 101"/>
                <a:gd name="T82" fmla="*/ 55 w 105"/>
                <a:gd name="T83" fmla="*/ 101 h 101"/>
                <a:gd name="T84" fmla="*/ 66 w 105"/>
                <a:gd name="T85" fmla="*/ 99 h 101"/>
                <a:gd name="T86" fmla="*/ 77 w 105"/>
                <a:gd name="T87" fmla="*/ 97 h 101"/>
                <a:gd name="T88" fmla="*/ 85 w 105"/>
                <a:gd name="T89" fmla="*/ 92 h 101"/>
                <a:gd name="T90" fmla="*/ 92 w 105"/>
                <a:gd name="T91" fmla="*/ 88 h 101"/>
                <a:gd name="T92" fmla="*/ 98 w 105"/>
                <a:gd name="T93" fmla="*/ 82 h 101"/>
                <a:gd name="T94" fmla="*/ 101 w 105"/>
                <a:gd name="T95" fmla="*/ 77 h 101"/>
                <a:gd name="T96" fmla="*/ 105 w 105"/>
                <a:gd name="T97" fmla="*/ 68 h 101"/>
                <a:gd name="T98" fmla="*/ 79 w 105"/>
                <a:gd name="T99" fmla="*/ 68 h 101"/>
                <a:gd name="T100" fmla="*/ 24 w 105"/>
                <a:gd name="T101" fmla="*/ 38 h 101"/>
                <a:gd name="T102" fmla="*/ 24 w 105"/>
                <a:gd name="T103" fmla="*/ 38 h 101"/>
                <a:gd name="T104" fmla="*/ 26 w 105"/>
                <a:gd name="T105" fmla="*/ 33 h 101"/>
                <a:gd name="T106" fmla="*/ 28 w 105"/>
                <a:gd name="T107" fmla="*/ 27 h 101"/>
                <a:gd name="T108" fmla="*/ 35 w 105"/>
                <a:gd name="T109" fmla="*/ 22 h 101"/>
                <a:gd name="T110" fmla="*/ 44 w 105"/>
                <a:gd name="T111" fmla="*/ 18 h 101"/>
                <a:gd name="T112" fmla="*/ 54 w 105"/>
                <a:gd name="T113" fmla="*/ 16 h 101"/>
                <a:gd name="T114" fmla="*/ 54 w 105"/>
                <a:gd name="T115" fmla="*/ 16 h 101"/>
                <a:gd name="T116" fmla="*/ 63 w 105"/>
                <a:gd name="T117" fmla="*/ 18 h 101"/>
                <a:gd name="T118" fmla="*/ 72 w 105"/>
                <a:gd name="T119" fmla="*/ 22 h 101"/>
                <a:gd name="T120" fmla="*/ 79 w 105"/>
                <a:gd name="T121" fmla="*/ 29 h 101"/>
                <a:gd name="T122" fmla="*/ 83 w 105"/>
                <a:gd name="T123" fmla="*/ 38 h 101"/>
                <a:gd name="T124" fmla="*/ 24 w 105"/>
                <a:gd name="T125" fmla="*/ 38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01"/>
                <a:gd name="T191" fmla="*/ 105 w 105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01">
                  <a:moveTo>
                    <a:pt x="79" y="68"/>
                  </a:moveTo>
                  <a:lnTo>
                    <a:pt x="79" y="68"/>
                  </a:lnTo>
                  <a:lnTo>
                    <a:pt x="77" y="73"/>
                  </a:lnTo>
                  <a:lnTo>
                    <a:pt x="72" y="79"/>
                  </a:lnTo>
                  <a:lnTo>
                    <a:pt x="63" y="81"/>
                  </a:lnTo>
                  <a:lnTo>
                    <a:pt x="54" y="82"/>
                  </a:lnTo>
                  <a:lnTo>
                    <a:pt x="44" y="81"/>
                  </a:lnTo>
                  <a:lnTo>
                    <a:pt x="39" y="79"/>
                  </a:lnTo>
                  <a:lnTo>
                    <a:pt x="33" y="75"/>
                  </a:lnTo>
                  <a:lnTo>
                    <a:pt x="28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5" y="55"/>
                  </a:lnTo>
                  <a:lnTo>
                    <a:pt x="105" y="44"/>
                  </a:lnTo>
                  <a:lnTo>
                    <a:pt x="103" y="33"/>
                  </a:lnTo>
                  <a:lnTo>
                    <a:pt x="100" y="24"/>
                  </a:lnTo>
                  <a:lnTo>
                    <a:pt x="92" y="14"/>
                  </a:lnTo>
                  <a:lnTo>
                    <a:pt x="85" y="9"/>
                  </a:lnTo>
                  <a:lnTo>
                    <a:pt x="76" y="3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0" y="7"/>
                  </a:lnTo>
                  <a:lnTo>
                    <a:pt x="13" y="14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9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2" y="97"/>
                  </a:lnTo>
                  <a:lnTo>
                    <a:pt x="43" y="99"/>
                  </a:lnTo>
                  <a:lnTo>
                    <a:pt x="55" y="101"/>
                  </a:lnTo>
                  <a:lnTo>
                    <a:pt x="66" y="99"/>
                  </a:lnTo>
                  <a:lnTo>
                    <a:pt x="77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8" y="82"/>
                  </a:lnTo>
                  <a:lnTo>
                    <a:pt x="101" y="77"/>
                  </a:lnTo>
                  <a:lnTo>
                    <a:pt x="105" y="68"/>
                  </a:lnTo>
                  <a:lnTo>
                    <a:pt x="79" y="6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4" y="18"/>
                  </a:lnTo>
                  <a:lnTo>
                    <a:pt x="54" y="16"/>
                  </a:lnTo>
                  <a:lnTo>
                    <a:pt x="63" y="18"/>
                  </a:lnTo>
                  <a:lnTo>
                    <a:pt x="72" y="22"/>
                  </a:lnTo>
                  <a:lnTo>
                    <a:pt x="79" y="29"/>
                  </a:lnTo>
                  <a:lnTo>
                    <a:pt x="83" y="38"/>
                  </a:lnTo>
                  <a:lnTo>
                    <a:pt x="24" y="3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2" name="Freeform 91"/>
            <p:cNvSpPr>
              <a:spLocks noEditPoints="1"/>
            </p:cNvSpPr>
            <p:nvPr/>
          </p:nvSpPr>
          <p:spPr bwMode="auto">
            <a:xfrm>
              <a:off x="1795" y="2667"/>
              <a:ext cx="111" cy="133"/>
            </a:xfrm>
            <a:custGeom>
              <a:avLst/>
              <a:gdLst>
                <a:gd name="T0" fmla="*/ 89 w 111"/>
                <a:gd name="T1" fmla="*/ 100 h 133"/>
                <a:gd name="T2" fmla="*/ 89 w 111"/>
                <a:gd name="T3" fmla="*/ 100 h 133"/>
                <a:gd name="T4" fmla="*/ 74 w 111"/>
                <a:gd name="T5" fmla="*/ 109 h 133"/>
                <a:gd name="T6" fmla="*/ 66 w 111"/>
                <a:gd name="T7" fmla="*/ 113 h 133"/>
                <a:gd name="T8" fmla="*/ 55 w 111"/>
                <a:gd name="T9" fmla="*/ 113 h 133"/>
                <a:gd name="T10" fmla="*/ 55 w 111"/>
                <a:gd name="T11" fmla="*/ 113 h 133"/>
                <a:gd name="T12" fmla="*/ 44 w 111"/>
                <a:gd name="T13" fmla="*/ 111 h 133"/>
                <a:gd name="T14" fmla="*/ 39 w 111"/>
                <a:gd name="T15" fmla="*/ 109 h 133"/>
                <a:gd name="T16" fmla="*/ 33 w 111"/>
                <a:gd name="T17" fmla="*/ 105 h 133"/>
                <a:gd name="T18" fmla="*/ 30 w 111"/>
                <a:gd name="T19" fmla="*/ 101 h 133"/>
                <a:gd name="T20" fmla="*/ 26 w 111"/>
                <a:gd name="T21" fmla="*/ 96 h 133"/>
                <a:gd name="T22" fmla="*/ 24 w 111"/>
                <a:gd name="T23" fmla="*/ 89 h 133"/>
                <a:gd name="T24" fmla="*/ 24 w 111"/>
                <a:gd name="T25" fmla="*/ 81 h 133"/>
                <a:gd name="T26" fmla="*/ 24 w 111"/>
                <a:gd name="T27" fmla="*/ 81 h 133"/>
                <a:gd name="T28" fmla="*/ 24 w 111"/>
                <a:gd name="T29" fmla="*/ 74 h 133"/>
                <a:gd name="T30" fmla="*/ 26 w 111"/>
                <a:gd name="T31" fmla="*/ 68 h 133"/>
                <a:gd name="T32" fmla="*/ 30 w 111"/>
                <a:gd name="T33" fmla="*/ 63 h 133"/>
                <a:gd name="T34" fmla="*/ 33 w 111"/>
                <a:gd name="T35" fmla="*/ 57 h 133"/>
                <a:gd name="T36" fmla="*/ 39 w 111"/>
                <a:gd name="T37" fmla="*/ 54 h 133"/>
                <a:gd name="T38" fmla="*/ 44 w 111"/>
                <a:gd name="T39" fmla="*/ 52 h 133"/>
                <a:gd name="T40" fmla="*/ 57 w 111"/>
                <a:gd name="T41" fmla="*/ 50 h 133"/>
                <a:gd name="T42" fmla="*/ 57 w 111"/>
                <a:gd name="T43" fmla="*/ 50 h 133"/>
                <a:gd name="T44" fmla="*/ 66 w 111"/>
                <a:gd name="T45" fmla="*/ 52 h 133"/>
                <a:gd name="T46" fmla="*/ 76 w 111"/>
                <a:gd name="T47" fmla="*/ 54 h 133"/>
                <a:gd name="T48" fmla="*/ 83 w 111"/>
                <a:gd name="T49" fmla="*/ 59 h 133"/>
                <a:gd name="T50" fmla="*/ 89 w 111"/>
                <a:gd name="T51" fmla="*/ 63 h 133"/>
                <a:gd name="T52" fmla="*/ 89 w 111"/>
                <a:gd name="T53" fmla="*/ 100 h 133"/>
                <a:gd name="T54" fmla="*/ 89 w 111"/>
                <a:gd name="T55" fmla="*/ 129 h 133"/>
                <a:gd name="T56" fmla="*/ 111 w 111"/>
                <a:gd name="T57" fmla="*/ 129 h 133"/>
                <a:gd name="T58" fmla="*/ 111 w 111"/>
                <a:gd name="T59" fmla="*/ 0 h 133"/>
                <a:gd name="T60" fmla="*/ 89 w 111"/>
                <a:gd name="T61" fmla="*/ 0 h 133"/>
                <a:gd name="T62" fmla="*/ 89 w 111"/>
                <a:gd name="T63" fmla="*/ 44 h 133"/>
                <a:gd name="T64" fmla="*/ 89 w 111"/>
                <a:gd name="T65" fmla="*/ 44 h 133"/>
                <a:gd name="T66" fmla="*/ 81 w 111"/>
                <a:gd name="T67" fmla="*/ 39 h 133"/>
                <a:gd name="T68" fmla="*/ 74 w 111"/>
                <a:gd name="T69" fmla="*/ 35 h 133"/>
                <a:gd name="T70" fmla="*/ 65 w 111"/>
                <a:gd name="T71" fmla="*/ 32 h 133"/>
                <a:gd name="T72" fmla="*/ 52 w 111"/>
                <a:gd name="T73" fmla="*/ 32 h 133"/>
                <a:gd name="T74" fmla="*/ 52 w 111"/>
                <a:gd name="T75" fmla="*/ 32 h 133"/>
                <a:gd name="T76" fmla="*/ 41 w 111"/>
                <a:gd name="T77" fmla="*/ 32 h 133"/>
                <a:gd name="T78" fmla="*/ 31 w 111"/>
                <a:gd name="T79" fmla="*/ 35 h 133"/>
                <a:gd name="T80" fmla="*/ 22 w 111"/>
                <a:gd name="T81" fmla="*/ 39 h 133"/>
                <a:gd name="T82" fmla="*/ 15 w 111"/>
                <a:gd name="T83" fmla="*/ 44 h 133"/>
                <a:gd name="T84" fmla="*/ 9 w 111"/>
                <a:gd name="T85" fmla="*/ 52 h 133"/>
                <a:gd name="T86" fmla="*/ 4 w 111"/>
                <a:gd name="T87" fmla="*/ 61 h 133"/>
                <a:gd name="T88" fmla="*/ 2 w 111"/>
                <a:gd name="T89" fmla="*/ 70 h 133"/>
                <a:gd name="T90" fmla="*/ 0 w 111"/>
                <a:gd name="T91" fmla="*/ 81 h 133"/>
                <a:gd name="T92" fmla="*/ 0 w 111"/>
                <a:gd name="T93" fmla="*/ 81 h 133"/>
                <a:gd name="T94" fmla="*/ 2 w 111"/>
                <a:gd name="T95" fmla="*/ 92 h 133"/>
                <a:gd name="T96" fmla="*/ 6 w 111"/>
                <a:gd name="T97" fmla="*/ 103 h 133"/>
                <a:gd name="T98" fmla="*/ 9 w 111"/>
                <a:gd name="T99" fmla="*/ 111 h 133"/>
                <a:gd name="T100" fmla="*/ 17 w 111"/>
                <a:gd name="T101" fmla="*/ 118 h 133"/>
                <a:gd name="T102" fmla="*/ 24 w 111"/>
                <a:gd name="T103" fmla="*/ 124 h 133"/>
                <a:gd name="T104" fmla="*/ 31 w 111"/>
                <a:gd name="T105" fmla="*/ 129 h 133"/>
                <a:gd name="T106" fmla="*/ 41 w 111"/>
                <a:gd name="T107" fmla="*/ 131 h 133"/>
                <a:gd name="T108" fmla="*/ 52 w 111"/>
                <a:gd name="T109" fmla="*/ 133 h 133"/>
                <a:gd name="T110" fmla="*/ 52 w 111"/>
                <a:gd name="T111" fmla="*/ 133 h 133"/>
                <a:gd name="T112" fmla="*/ 65 w 111"/>
                <a:gd name="T113" fmla="*/ 131 h 133"/>
                <a:gd name="T114" fmla="*/ 76 w 111"/>
                <a:gd name="T115" fmla="*/ 125 h 133"/>
                <a:gd name="T116" fmla="*/ 83 w 111"/>
                <a:gd name="T117" fmla="*/ 122 h 133"/>
                <a:gd name="T118" fmla="*/ 89 w 111"/>
                <a:gd name="T119" fmla="*/ 116 h 133"/>
                <a:gd name="T120" fmla="*/ 89 w 111"/>
                <a:gd name="T121" fmla="*/ 129 h 13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"/>
                <a:gd name="T184" fmla="*/ 0 h 133"/>
                <a:gd name="T185" fmla="*/ 111 w 111"/>
                <a:gd name="T186" fmla="*/ 133 h 13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" h="133">
                  <a:moveTo>
                    <a:pt x="89" y="100"/>
                  </a:moveTo>
                  <a:lnTo>
                    <a:pt x="89" y="100"/>
                  </a:lnTo>
                  <a:lnTo>
                    <a:pt x="74" y="109"/>
                  </a:lnTo>
                  <a:lnTo>
                    <a:pt x="66" y="113"/>
                  </a:lnTo>
                  <a:lnTo>
                    <a:pt x="55" y="113"/>
                  </a:lnTo>
                  <a:lnTo>
                    <a:pt x="44" y="111"/>
                  </a:lnTo>
                  <a:lnTo>
                    <a:pt x="39" y="109"/>
                  </a:lnTo>
                  <a:lnTo>
                    <a:pt x="33" y="105"/>
                  </a:lnTo>
                  <a:lnTo>
                    <a:pt x="30" y="101"/>
                  </a:lnTo>
                  <a:lnTo>
                    <a:pt x="26" y="96"/>
                  </a:lnTo>
                  <a:lnTo>
                    <a:pt x="24" y="89"/>
                  </a:lnTo>
                  <a:lnTo>
                    <a:pt x="24" y="81"/>
                  </a:lnTo>
                  <a:lnTo>
                    <a:pt x="24" y="74"/>
                  </a:lnTo>
                  <a:lnTo>
                    <a:pt x="26" y="68"/>
                  </a:lnTo>
                  <a:lnTo>
                    <a:pt x="30" y="63"/>
                  </a:lnTo>
                  <a:lnTo>
                    <a:pt x="33" y="57"/>
                  </a:lnTo>
                  <a:lnTo>
                    <a:pt x="39" y="54"/>
                  </a:lnTo>
                  <a:lnTo>
                    <a:pt x="44" y="52"/>
                  </a:lnTo>
                  <a:lnTo>
                    <a:pt x="57" y="50"/>
                  </a:lnTo>
                  <a:lnTo>
                    <a:pt x="66" y="52"/>
                  </a:lnTo>
                  <a:lnTo>
                    <a:pt x="76" y="54"/>
                  </a:lnTo>
                  <a:lnTo>
                    <a:pt x="83" y="59"/>
                  </a:lnTo>
                  <a:lnTo>
                    <a:pt x="89" y="63"/>
                  </a:lnTo>
                  <a:lnTo>
                    <a:pt x="89" y="100"/>
                  </a:lnTo>
                  <a:close/>
                  <a:moveTo>
                    <a:pt x="89" y="129"/>
                  </a:moveTo>
                  <a:lnTo>
                    <a:pt x="111" y="129"/>
                  </a:lnTo>
                  <a:lnTo>
                    <a:pt x="111" y="0"/>
                  </a:lnTo>
                  <a:lnTo>
                    <a:pt x="89" y="0"/>
                  </a:lnTo>
                  <a:lnTo>
                    <a:pt x="89" y="44"/>
                  </a:lnTo>
                  <a:lnTo>
                    <a:pt x="81" y="39"/>
                  </a:lnTo>
                  <a:lnTo>
                    <a:pt x="74" y="35"/>
                  </a:lnTo>
                  <a:lnTo>
                    <a:pt x="65" y="32"/>
                  </a:lnTo>
                  <a:lnTo>
                    <a:pt x="52" y="32"/>
                  </a:lnTo>
                  <a:lnTo>
                    <a:pt x="41" y="32"/>
                  </a:lnTo>
                  <a:lnTo>
                    <a:pt x="31" y="35"/>
                  </a:lnTo>
                  <a:lnTo>
                    <a:pt x="22" y="39"/>
                  </a:lnTo>
                  <a:lnTo>
                    <a:pt x="15" y="44"/>
                  </a:lnTo>
                  <a:lnTo>
                    <a:pt x="9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1"/>
                  </a:lnTo>
                  <a:lnTo>
                    <a:pt x="2" y="92"/>
                  </a:lnTo>
                  <a:lnTo>
                    <a:pt x="6" y="103"/>
                  </a:lnTo>
                  <a:lnTo>
                    <a:pt x="9" y="111"/>
                  </a:lnTo>
                  <a:lnTo>
                    <a:pt x="17" y="118"/>
                  </a:lnTo>
                  <a:lnTo>
                    <a:pt x="24" y="124"/>
                  </a:lnTo>
                  <a:lnTo>
                    <a:pt x="31" y="129"/>
                  </a:lnTo>
                  <a:lnTo>
                    <a:pt x="41" y="131"/>
                  </a:lnTo>
                  <a:lnTo>
                    <a:pt x="52" y="133"/>
                  </a:lnTo>
                  <a:lnTo>
                    <a:pt x="65" y="131"/>
                  </a:lnTo>
                  <a:lnTo>
                    <a:pt x="76" y="125"/>
                  </a:lnTo>
                  <a:lnTo>
                    <a:pt x="83" y="122"/>
                  </a:lnTo>
                  <a:lnTo>
                    <a:pt x="89" y="116"/>
                  </a:lnTo>
                  <a:lnTo>
                    <a:pt x="89" y="129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3" name="Freeform 92"/>
            <p:cNvSpPr>
              <a:spLocks noEditPoints="1"/>
            </p:cNvSpPr>
            <p:nvPr/>
          </p:nvSpPr>
          <p:spPr bwMode="auto">
            <a:xfrm>
              <a:off x="1931" y="2699"/>
              <a:ext cx="105" cy="101"/>
            </a:xfrm>
            <a:custGeom>
              <a:avLst/>
              <a:gdLst>
                <a:gd name="T0" fmla="*/ 22 w 105"/>
                <a:gd name="T1" fmla="*/ 38 h 101"/>
                <a:gd name="T2" fmla="*/ 22 w 105"/>
                <a:gd name="T3" fmla="*/ 38 h 101"/>
                <a:gd name="T4" fmla="*/ 26 w 105"/>
                <a:gd name="T5" fmla="*/ 33 h 101"/>
                <a:gd name="T6" fmla="*/ 28 w 105"/>
                <a:gd name="T7" fmla="*/ 27 h 101"/>
                <a:gd name="T8" fmla="*/ 35 w 105"/>
                <a:gd name="T9" fmla="*/ 22 h 101"/>
                <a:gd name="T10" fmla="*/ 43 w 105"/>
                <a:gd name="T11" fmla="*/ 18 h 101"/>
                <a:gd name="T12" fmla="*/ 52 w 105"/>
                <a:gd name="T13" fmla="*/ 16 h 101"/>
                <a:gd name="T14" fmla="*/ 52 w 105"/>
                <a:gd name="T15" fmla="*/ 16 h 101"/>
                <a:gd name="T16" fmla="*/ 63 w 105"/>
                <a:gd name="T17" fmla="*/ 18 h 101"/>
                <a:gd name="T18" fmla="*/ 72 w 105"/>
                <a:gd name="T19" fmla="*/ 22 h 101"/>
                <a:gd name="T20" fmla="*/ 78 w 105"/>
                <a:gd name="T21" fmla="*/ 29 h 101"/>
                <a:gd name="T22" fmla="*/ 83 w 105"/>
                <a:gd name="T23" fmla="*/ 38 h 101"/>
                <a:gd name="T24" fmla="*/ 22 w 105"/>
                <a:gd name="T25" fmla="*/ 38 h 101"/>
                <a:gd name="T26" fmla="*/ 79 w 105"/>
                <a:gd name="T27" fmla="*/ 68 h 101"/>
                <a:gd name="T28" fmla="*/ 79 w 105"/>
                <a:gd name="T29" fmla="*/ 68 h 101"/>
                <a:gd name="T30" fmla="*/ 76 w 105"/>
                <a:gd name="T31" fmla="*/ 73 h 101"/>
                <a:gd name="T32" fmla="*/ 70 w 105"/>
                <a:gd name="T33" fmla="*/ 79 h 101"/>
                <a:gd name="T34" fmla="*/ 63 w 105"/>
                <a:gd name="T35" fmla="*/ 81 h 101"/>
                <a:gd name="T36" fmla="*/ 54 w 105"/>
                <a:gd name="T37" fmla="*/ 82 h 101"/>
                <a:gd name="T38" fmla="*/ 54 w 105"/>
                <a:gd name="T39" fmla="*/ 82 h 101"/>
                <a:gd name="T40" fmla="*/ 44 w 105"/>
                <a:gd name="T41" fmla="*/ 81 h 101"/>
                <a:gd name="T42" fmla="*/ 37 w 105"/>
                <a:gd name="T43" fmla="*/ 79 h 101"/>
                <a:gd name="T44" fmla="*/ 32 w 105"/>
                <a:gd name="T45" fmla="*/ 75 h 101"/>
                <a:gd name="T46" fmla="*/ 28 w 105"/>
                <a:gd name="T47" fmla="*/ 71 h 101"/>
                <a:gd name="T48" fmla="*/ 24 w 105"/>
                <a:gd name="T49" fmla="*/ 62 h 101"/>
                <a:gd name="T50" fmla="*/ 22 w 105"/>
                <a:gd name="T51" fmla="*/ 55 h 101"/>
                <a:gd name="T52" fmla="*/ 105 w 105"/>
                <a:gd name="T53" fmla="*/ 55 h 101"/>
                <a:gd name="T54" fmla="*/ 105 w 105"/>
                <a:gd name="T55" fmla="*/ 55 h 101"/>
                <a:gd name="T56" fmla="*/ 105 w 105"/>
                <a:gd name="T57" fmla="*/ 44 h 101"/>
                <a:gd name="T58" fmla="*/ 102 w 105"/>
                <a:gd name="T59" fmla="*/ 33 h 101"/>
                <a:gd name="T60" fmla="*/ 98 w 105"/>
                <a:gd name="T61" fmla="*/ 24 h 101"/>
                <a:gd name="T62" fmla="*/ 92 w 105"/>
                <a:gd name="T63" fmla="*/ 14 h 101"/>
                <a:gd name="T64" fmla="*/ 85 w 105"/>
                <a:gd name="T65" fmla="*/ 9 h 101"/>
                <a:gd name="T66" fmla="*/ 76 w 105"/>
                <a:gd name="T67" fmla="*/ 3 h 101"/>
                <a:gd name="T68" fmla="*/ 65 w 105"/>
                <a:gd name="T69" fmla="*/ 0 h 101"/>
                <a:gd name="T70" fmla="*/ 54 w 105"/>
                <a:gd name="T71" fmla="*/ 0 h 101"/>
                <a:gd name="T72" fmla="*/ 54 w 105"/>
                <a:gd name="T73" fmla="*/ 0 h 101"/>
                <a:gd name="T74" fmla="*/ 41 w 105"/>
                <a:gd name="T75" fmla="*/ 0 h 101"/>
                <a:gd name="T76" fmla="*/ 30 w 105"/>
                <a:gd name="T77" fmla="*/ 3 h 101"/>
                <a:gd name="T78" fmla="*/ 21 w 105"/>
                <a:gd name="T79" fmla="*/ 7 h 101"/>
                <a:gd name="T80" fmla="*/ 13 w 105"/>
                <a:gd name="T81" fmla="*/ 14 h 101"/>
                <a:gd name="T82" fmla="*/ 8 w 105"/>
                <a:gd name="T83" fmla="*/ 22 h 101"/>
                <a:gd name="T84" fmla="*/ 4 w 105"/>
                <a:gd name="T85" fmla="*/ 31 h 101"/>
                <a:gd name="T86" fmla="*/ 0 w 105"/>
                <a:gd name="T87" fmla="*/ 40 h 101"/>
                <a:gd name="T88" fmla="*/ 0 w 105"/>
                <a:gd name="T89" fmla="*/ 49 h 101"/>
                <a:gd name="T90" fmla="*/ 0 w 105"/>
                <a:gd name="T91" fmla="*/ 49 h 101"/>
                <a:gd name="T92" fmla="*/ 0 w 105"/>
                <a:gd name="T93" fmla="*/ 60 h 101"/>
                <a:gd name="T94" fmla="*/ 4 w 105"/>
                <a:gd name="T95" fmla="*/ 69 h 101"/>
                <a:gd name="T96" fmla="*/ 8 w 105"/>
                <a:gd name="T97" fmla="*/ 79 h 101"/>
                <a:gd name="T98" fmla="*/ 15 w 105"/>
                <a:gd name="T99" fmla="*/ 86 h 101"/>
                <a:gd name="T100" fmla="*/ 22 w 105"/>
                <a:gd name="T101" fmla="*/ 92 h 101"/>
                <a:gd name="T102" fmla="*/ 32 w 105"/>
                <a:gd name="T103" fmla="*/ 97 h 101"/>
                <a:gd name="T104" fmla="*/ 43 w 105"/>
                <a:gd name="T105" fmla="*/ 99 h 101"/>
                <a:gd name="T106" fmla="*/ 54 w 105"/>
                <a:gd name="T107" fmla="*/ 101 h 101"/>
                <a:gd name="T108" fmla="*/ 54 w 105"/>
                <a:gd name="T109" fmla="*/ 101 h 101"/>
                <a:gd name="T110" fmla="*/ 67 w 105"/>
                <a:gd name="T111" fmla="*/ 99 h 101"/>
                <a:gd name="T112" fmla="*/ 78 w 105"/>
                <a:gd name="T113" fmla="*/ 97 h 101"/>
                <a:gd name="T114" fmla="*/ 85 w 105"/>
                <a:gd name="T115" fmla="*/ 92 h 101"/>
                <a:gd name="T116" fmla="*/ 92 w 105"/>
                <a:gd name="T117" fmla="*/ 88 h 101"/>
                <a:gd name="T118" fmla="*/ 96 w 105"/>
                <a:gd name="T119" fmla="*/ 82 h 101"/>
                <a:gd name="T120" fmla="*/ 100 w 105"/>
                <a:gd name="T121" fmla="*/ 77 h 101"/>
                <a:gd name="T122" fmla="*/ 103 w 105"/>
                <a:gd name="T123" fmla="*/ 68 h 101"/>
                <a:gd name="T124" fmla="*/ 79 w 105"/>
                <a:gd name="T125" fmla="*/ 68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01"/>
                <a:gd name="T191" fmla="*/ 105 w 105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01">
                  <a:moveTo>
                    <a:pt x="22" y="38"/>
                  </a:moveTo>
                  <a:lnTo>
                    <a:pt x="22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3" y="18"/>
                  </a:lnTo>
                  <a:lnTo>
                    <a:pt x="52" y="16"/>
                  </a:lnTo>
                  <a:lnTo>
                    <a:pt x="63" y="18"/>
                  </a:lnTo>
                  <a:lnTo>
                    <a:pt x="72" y="22"/>
                  </a:lnTo>
                  <a:lnTo>
                    <a:pt x="78" y="29"/>
                  </a:lnTo>
                  <a:lnTo>
                    <a:pt x="83" y="38"/>
                  </a:lnTo>
                  <a:lnTo>
                    <a:pt x="22" y="38"/>
                  </a:lnTo>
                  <a:close/>
                  <a:moveTo>
                    <a:pt x="79" y="68"/>
                  </a:moveTo>
                  <a:lnTo>
                    <a:pt x="79" y="68"/>
                  </a:lnTo>
                  <a:lnTo>
                    <a:pt x="76" y="73"/>
                  </a:lnTo>
                  <a:lnTo>
                    <a:pt x="70" y="79"/>
                  </a:lnTo>
                  <a:lnTo>
                    <a:pt x="63" y="81"/>
                  </a:lnTo>
                  <a:lnTo>
                    <a:pt x="54" y="82"/>
                  </a:lnTo>
                  <a:lnTo>
                    <a:pt x="44" y="81"/>
                  </a:lnTo>
                  <a:lnTo>
                    <a:pt x="37" y="79"/>
                  </a:lnTo>
                  <a:lnTo>
                    <a:pt x="32" y="75"/>
                  </a:lnTo>
                  <a:lnTo>
                    <a:pt x="28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5" y="55"/>
                  </a:lnTo>
                  <a:lnTo>
                    <a:pt x="105" y="44"/>
                  </a:lnTo>
                  <a:lnTo>
                    <a:pt x="102" y="33"/>
                  </a:lnTo>
                  <a:lnTo>
                    <a:pt x="98" y="24"/>
                  </a:lnTo>
                  <a:lnTo>
                    <a:pt x="92" y="14"/>
                  </a:lnTo>
                  <a:lnTo>
                    <a:pt x="85" y="9"/>
                  </a:lnTo>
                  <a:lnTo>
                    <a:pt x="76" y="3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1" y="7"/>
                  </a:lnTo>
                  <a:lnTo>
                    <a:pt x="13" y="14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8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2" y="97"/>
                  </a:lnTo>
                  <a:lnTo>
                    <a:pt x="43" y="99"/>
                  </a:lnTo>
                  <a:lnTo>
                    <a:pt x="54" y="101"/>
                  </a:lnTo>
                  <a:lnTo>
                    <a:pt x="67" y="99"/>
                  </a:lnTo>
                  <a:lnTo>
                    <a:pt x="78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6" y="82"/>
                  </a:lnTo>
                  <a:lnTo>
                    <a:pt x="100" y="77"/>
                  </a:lnTo>
                  <a:lnTo>
                    <a:pt x="103" y="68"/>
                  </a:lnTo>
                  <a:lnTo>
                    <a:pt x="79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4" name="Freeform 93"/>
            <p:cNvSpPr>
              <a:spLocks/>
            </p:cNvSpPr>
            <p:nvPr/>
          </p:nvSpPr>
          <p:spPr bwMode="auto">
            <a:xfrm>
              <a:off x="2053" y="2700"/>
              <a:ext cx="112" cy="96"/>
            </a:xfrm>
            <a:custGeom>
              <a:avLst/>
              <a:gdLst>
                <a:gd name="T0" fmla="*/ 24 w 112"/>
                <a:gd name="T1" fmla="*/ 0 h 96"/>
                <a:gd name="T2" fmla="*/ 57 w 112"/>
                <a:gd name="T3" fmla="*/ 72 h 96"/>
                <a:gd name="T4" fmla="*/ 88 w 112"/>
                <a:gd name="T5" fmla="*/ 0 h 96"/>
                <a:gd name="T6" fmla="*/ 112 w 112"/>
                <a:gd name="T7" fmla="*/ 0 h 96"/>
                <a:gd name="T8" fmla="*/ 66 w 112"/>
                <a:gd name="T9" fmla="*/ 96 h 96"/>
                <a:gd name="T10" fmla="*/ 44 w 112"/>
                <a:gd name="T11" fmla="*/ 96 h 96"/>
                <a:gd name="T12" fmla="*/ 0 w 112"/>
                <a:gd name="T13" fmla="*/ 0 h 96"/>
                <a:gd name="T14" fmla="*/ 24 w 112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96"/>
                <a:gd name="T26" fmla="*/ 112 w 11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96">
                  <a:moveTo>
                    <a:pt x="24" y="0"/>
                  </a:moveTo>
                  <a:lnTo>
                    <a:pt x="57" y="72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66" y="96"/>
                  </a:lnTo>
                  <a:lnTo>
                    <a:pt x="44" y="96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5" name="Freeform 94"/>
            <p:cNvSpPr>
              <a:spLocks noEditPoints="1"/>
            </p:cNvSpPr>
            <p:nvPr/>
          </p:nvSpPr>
          <p:spPr bwMode="auto">
            <a:xfrm>
              <a:off x="2182" y="2699"/>
              <a:ext cx="104" cy="101"/>
            </a:xfrm>
            <a:custGeom>
              <a:avLst/>
              <a:gdLst>
                <a:gd name="T0" fmla="*/ 80 w 104"/>
                <a:gd name="T1" fmla="*/ 38 h 101"/>
                <a:gd name="T2" fmla="*/ 80 w 104"/>
                <a:gd name="T3" fmla="*/ 38 h 101"/>
                <a:gd name="T4" fmla="*/ 77 w 104"/>
                <a:gd name="T5" fmla="*/ 29 h 101"/>
                <a:gd name="T6" fmla="*/ 71 w 104"/>
                <a:gd name="T7" fmla="*/ 22 h 101"/>
                <a:gd name="T8" fmla="*/ 62 w 104"/>
                <a:gd name="T9" fmla="*/ 18 h 101"/>
                <a:gd name="T10" fmla="*/ 51 w 104"/>
                <a:gd name="T11" fmla="*/ 16 h 101"/>
                <a:gd name="T12" fmla="*/ 51 w 104"/>
                <a:gd name="T13" fmla="*/ 16 h 101"/>
                <a:gd name="T14" fmla="*/ 42 w 104"/>
                <a:gd name="T15" fmla="*/ 18 h 101"/>
                <a:gd name="T16" fmla="*/ 34 w 104"/>
                <a:gd name="T17" fmla="*/ 22 h 101"/>
                <a:gd name="T18" fmla="*/ 27 w 104"/>
                <a:gd name="T19" fmla="*/ 27 h 101"/>
                <a:gd name="T20" fmla="*/ 23 w 104"/>
                <a:gd name="T21" fmla="*/ 33 h 101"/>
                <a:gd name="T22" fmla="*/ 22 w 104"/>
                <a:gd name="T23" fmla="*/ 38 h 101"/>
                <a:gd name="T24" fmla="*/ 80 w 104"/>
                <a:gd name="T25" fmla="*/ 38 h 101"/>
                <a:gd name="T26" fmla="*/ 103 w 104"/>
                <a:gd name="T27" fmla="*/ 68 h 101"/>
                <a:gd name="T28" fmla="*/ 103 w 104"/>
                <a:gd name="T29" fmla="*/ 68 h 101"/>
                <a:gd name="T30" fmla="*/ 99 w 104"/>
                <a:gd name="T31" fmla="*/ 77 h 101"/>
                <a:gd name="T32" fmla="*/ 95 w 104"/>
                <a:gd name="T33" fmla="*/ 82 h 101"/>
                <a:gd name="T34" fmla="*/ 91 w 104"/>
                <a:gd name="T35" fmla="*/ 88 h 101"/>
                <a:gd name="T36" fmla="*/ 84 w 104"/>
                <a:gd name="T37" fmla="*/ 92 h 101"/>
                <a:gd name="T38" fmla="*/ 75 w 104"/>
                <a:gd name="T39" fmla="*/ 97 h 101"/>
                <a:gd name="T40" fmla="*/ 66 w 104"/>
                <a:gd name="T41" fmla="*/ 99 h 101"/>
                <a:gd name="T42" fmla="*/ 53 w 104"/>
                <a:gd name="T43" fmla="*/ 101 h 101"/>
                <a:gd name="T44" fmla="*/ 53 w 104"/>
                <a:gd name="T45" fmla="*/ 101 h 101"/>
                <a:gd name="T46" fmla="*/ 42 w 104"/>
                <a:gd name="T47" fmla="*/ 99 h 101"/>
                <a:gd name="T48" fmla="*/ 31 w 104"/>
                <a:gd name="T49" fmla="*/ 97 h 101"/>
                <a:gd name="T50" fmla="*/ 22 w 104"/>
                <a:gd name="T51" fmla="*/ 92 h 101"/>
                <a:gd name="T52" fmla="*/ 14 w 104"/>
                <a:gd name="T53" fmla="*/ 86 h 101"/>
                <a:gd name="T54" fmla="*/ 7 w 104"/>
                <a:gd name="T55" fmla="*/ 79 h 101"/>
                <a:gd name="T56" fmla="*/ 3 w 104"/>
                <a:gd name="T57" fmla="*/ 69 h 101"/>
                <a:gd name="T58" fmla="*/ 0 w 104"/>
                <a:gd name="T59" fmla="*/ 60 h 101"/>
                <a:gd name="T60" fmla="*/ 0 w 104"/>
                <a:gd name="T61" fmla="*/ 49 h 101"/>
                <a:gd name="T62" fmla="*/ 0 w 104"/>
                <a:gd name="T63" fmla="*/ 49 h 101"/>
                <a:gd name="T64" fmla="*/ 0 w 104"/>
                <a:gd name="T65" fmla="*/ 40 h 101"/>
                <a:gd name="T66" fmla="*/ 3 w 104"/>
                <a:gd name="T67" fmla="*/ 31 h 101"/>
                <a:gd name="T68" fmla="*/ 7 w 104"/>
                <a:gd name="T69" fmla="*/ 22 h 101"/>
                <a:gd name="T70" fmla="*/ 12 w 104"/>
                <a:gd name="T71" fmla="*/ 14 h 101"/>
                <a:gd name="T72" fmla="*/ 20 w 104"/>
                <a:gd name="T73" fmla="*/ 7 h 101"/>
                <a:gd name="T74" fmla="*/ 29 w 104"/>
                <a:gd name="T75" fmla="*/ 3 h 101"/>
                <a:gd name="T76" fmla="*/ 40 w 104"/>
                <a:gd name="T77" fmla="*/ 0 h 101"/>
                <a:gd name="T78" fmla="*/ 51 w 104"/>
                <a:gd name="T79" fmla="*/ 0 h 101"/>
                <a:gd name="T80" fmla="*/ 51 w 104"/>
                <a:gd name="T81" fmla="*/ 0 h 101"/>
                <a:gd name="T82" fmla="*/ 64 w 104"/>
                <a:gd name="T83" fmla="*/ 0 h 101"/>
                <a:gd name="T84" fmla="*/ 75 w 104"/>
                <a:gd name="T85" fmla="*/ 3 h 101"/>
                <a:gd name="T86" fmla="*/ 84 w 104"/>
                <a:gd name="T87" fmla="*/ 9 h 101"/>
                <a:gd name="T88" fmla="*/ 91 w 104"/>
                <a:gd name="T89" fmla="*/ 14 h 101"/>
                <a:gd name="T90" fmla="*/ 97 w 104"/>
                <a:gd name="T91" fmla="*/ 24 h 101"/>
                <a:gd name="T92" fmla="*/ 101 w 104"/>
                <a:gd name="T93" fmla="*/ 33 h 101"/>
                <a:gd name="T94" fmla="*/ 104 w 104"/>
                <a:gd name="T95" fmla="*/ 44 h 101"/>
                <a:gd name="T96" fmla="*/ 104 w 104"/>
                <a:gd name="T97" fmla="*/ 55 h 101"/>
                <a:gd name="T98" fmla="*/ 22 w 104"/>
                <a:gd name="T99" fmla="*/ 55 h 101"/>
                <a:gd name="T100" fmla="*/ 22 w 104"/>
                <a:gd name="T101" fmla="*/ 55 h 101"/>
                <a:gd name="T102" fmla="*/ 23 w 104"/>
                <a:gd name="T103" fmla="*/ 62 h 101"/>
                <a:gd name="T104" fmla="*/ 27 w 104"/>
                <a:gd name="T105" fmla="*/ 71 h 101"/>
                <a:gd name="T106" fmla="*/ 31 w 104"/>
                <a:gd name="T107" fmla="*/ 75 h 101"/>
                <a:gd name="T108" fmla="*/ 36 w 104"/>
                <a:gd name="T109" fmla="*/ 79 h 101"/>
                <a:gd name="T110" fmla="*/ 44 w 104"/>
                <a:gd name="T111" fmla="*/ 81 h 101"/>
                <a:gd name="T112" fmla="*/ 53 w 104"/>
                <a:gd name="T113" fmla="*/ 82 h 101"/>
                <a:gd name="T114" fmla="*/ 53 w 104"/>
                <a:gd name="T115" fmla="*/ 82 h 101"/>
                <a:gd name="T116" fmla="*/ 62 w 104"/>
                <a:gd name="T117" fmla="*/ 81 h 101"/>
                <a:gd name="T118" fmla="*/ 69 w 104"/>
                <a:gd name="T119" fmla="*/ 79 h 101"/>
                <a:gd name="T120" fmla="*/ 75 w 104"/>
                <a:gd name="T121" fmla="*/ 73 h 101"/>
                <a:gd name="T122" fmla="*/ 79 w 104"/>
                <a:gd name="T123" fmla="*/ 68 h 101"/>
                <a:gd name="T124" fmla="*/ 103 w 104"/>
                <a:gd name="T125" fmla="*/ 68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101"/>
                <a:gd name="T191" fmla="*/ 104 w 104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101">
                  <a:moveTo>
                    <a:pt x="80" y="38"/>
                  </a:moveTo>
                  <a:lnTo>
                    <a:pt x="80" y="38"/>
                  </a:lnTo>
                  <a:lnTo>
                    <a:pt x="77" y="29"/>
                  </a:lnTo>
                  <a:lnTo>
                    <a:pt x="71" y="22"/>
                  </a:lnTo>
                  <a:lnTo>
                    <a:pt x="62" y="18"/>
                  </a:lnTo>
                  <a:lnTo>
                    <a:pt x="51" y="16"/>
                  </a:lnTo>
                  <a:lnTo>
                    <a:pt x="42" y="18"/>
                  </a:lnTo>
                  <a:lnTo>
                    <a:pt x="34" y="22"/>
                  </a:lnTo>
                  <a:lnTo>
                    <a:pt x="27" y="27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80" y="38"/>
                  </a:lnTo>
                  <a:close/>
                  <a:moveTo>
                    <a:pt x="103" y="68"/>
                  </a:moveTo>
                  <a:lnTo>
                    <a:pt x="103" y="68"/>
                  </a:lnTo>
                  <a:lnTo>
                    <a:pt x="99" y="77"/>
                  </a:lnTo>
                  <a:lnTo>
                    <a:pt x="95" y="82"/>
                  </a:lnTo>
                  <a:lnTo>
                    <a:pt x="91" y="88"/>
                  </a:lnTo>
                  <a:lnTo>
                    <a:pt x="84" y="92"/>
                  </a:lnTo>
                  <a:lnTo>
                    <a:pt x="75" y="97"/>
                  </a:lnTo>
                  <a:lnTo>
                    <a:pt x="66" y="99"/>
                  </a:lnTo>
                  <a:lnTo>
                    <a:pt x="53" y="101"/>
                  </a:lnTo>
                  <a:lnTo>
                    <a:pt x="42" y="99"/>
                  </a:lnTo>
                  <a:lnTo>
                    <a:pt x="31" y="97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7" y="79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20" y="7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1" y="14"/>
                  </a:lnTo>
                  <a:lnTo>
                    <a:pt x="97" y="24"/>
                  </a:lnTo>
                  <a:lnTo>
                    <a:pt x="101" y="33"/>
                  </a:lnTo>
                  <a:lnTo>
                    <a:pt x="104" y="44"/>
                  </a:lnTo>
                  <a:lnTo>
                    <a:pt x="104" y="55"/>
                  </a:lnTo>
                  <a:lnTo>
                    <a:pt x="22" y="55"/>
                  </a:lnTo>
                  <a:lnTo>
                    <a:pt x="23" y="62"/>
                  </a:lnTo>
                  <a:lnTo>
                    <a:pt x="27" y="71"/>
                  </a:lnTo>
                  <a:lnTo>
                    <a:pt x="31" y="75"/>
                  </a:lnTo>
                  <a:lnTo>
                    <a:pt x="36" y="79"/>
                  </a:lnTo>
                  <a:lnTo>
                    <a:pt x="44" y="81"/>
                  </a:lnTo>
                  <a:lnTo>
                    <a:pt x="53" y="82"/>
                  </a:lnTo>
                  <a:lnTo>
                    <a:pt x="62" y="81"/>
                  </a:lnTo>
                  <a:lnTo>
                    <a:pt x="69" y="79"/>
                  </a:lnTo>
                  <a:lnTo>
                    <a:pt x="75" y="73"/>
                  </a:lnTo>
                  <a:lnTo>
                    <a:pt x="79" y="68"/>
                  </a:lnTo>
                  <a:lnTo>
                    <a:pt x="103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6" name="Rectangle 95"/>
            <p:cNvSpPr>
              <a:spLocks noChangeArrowheads="1"/>
            </p:cNvSpPr>
            <p:nvPr/>
          </p:nvSpPr>
          <p:spPr bwMode="auto">
            <a:xfrm>
              <a:off x="2314" y="2667"/>
              <a:ext cx="22" cy="129"/>
            </a:xfrm>
            <a:prstGeom prst="rect">
              <a:avLst/>
            </a:pr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197" name="Freeform 96"/>
            <p:cNvSpPr>
              <a:spLocks noEditPoints="1"/>
            </p:cNvSpPr>
            <p:nvPr/>
          </p:nvSpPr>
          <p:spPr bwMode="auto">
            <a:xfrm>
              <a:off x="2362" y="2699"/>
              <a:ext cx="106" cy="101"/>
            </a:xfrm>
            <a:custGeom>
              <a:avLst/>
              <a:gdLst>
                <a:gd name="T0" fmla="*/ 53 w 106"/>
                <a:gd name="T1" fmla="*/ 81 h 101"/>
                <a:gd name="T2" fmla="*/ 40 w 106"/>
                <a:gd name="T3" fmla="*/ 79 h 101"/>
                <a:gd name="T4" fmla="*/ 31 w 106"/>
                <a:gd name="T5" fmla="*/ 73 h 101"/>
                <a:gd name="T6" fmla="*/ 24 w 106"/>
                <a:gd name="T7" fmla="*/ 62 h 101"/>
                <a:gd name="T8" fmla="*/ 22 w 106"/>
                <a:gd name="T9" fmla="*/ 49 h 101"/>
                <a:gd name="T10" fmla="*/ 24 w 106"/>
                <a:gd name="T11" fmla="*/ 42 h 101"/>
                <a:gd name="T12" fmla="*/ 27 w 106"/>
                <a:gd name="T13" fmla="*/ 29 h 101"/>
                <a:gd name="T14" fmla="*/ 37 w 106"/>
                <a:gd name="T15" fmla="*/ 22 h 101"/>
                <a:gd name="T16" fmla="*/ 53 w 106"/>
                <a:gd name="T17" fmla="*/ 18 h 101"/>
                <a:gd name="T18" fmla="*/ 64 w 106"/>
                <a:gd name="T19" fmla="*/ 20 h 101"/>
                <a:gd name="T20" fmla="*/ 75 w 106"/>
                <a:gd name="T21" fmla="*/ 25 h 101"/>
                <a:gd name="T22" fmla="*/ 81 w 106"/>
                <a:gd name="T23" fmla="*/ 35 h 101"/>
                <a:gd name="T24" fmla="*/ 84 w 106"/>
                <a:gd name="T25" fmla="*/ 49 h 101"/>
                <a:gd name="T26" fmla="*/ 83 w 106"/>
                <a:gd name="T27" fmla="*/ 57 h 101"/>
                <a:gd name="T28" fmla="*/ 79 w 106"/>
                <a:gd name="T29" fmla="*/ 68 h 101"/>
                <a:gd name="T30" fmla="*/ 72 w 106"/>
                <a:gd name="T31" fmla="*/ 77 h 101"/>
                <a:gd name="T32" fmla="*/ 60 w 106"/>
                <a:gd name="T33" fmla="*/ 81 h 101"/>
                <a:gd name="T34" fmla="*/ 53 w 106"/>
                <a:gd name="T35" fmla="*/ 81 h 101"/>
                <a:gd name="T36" fmla="*/ 53 w 106"/>
                <a:gd name="T37" fmla="*/ 101 h 101"/>
                <a:gd name="T38" fmla="*/ 72 w 106"/>
                <a:gd name="T39" fmla="*/ 97 h 101"/>
                <a:gd name="T40" fmla="*/ 90 w 106"/>
                <a:gd name="T41" fmla="*/ 90 h 101"/>
                <a:gd name="T42" fmla="*/ 101 w 106"/>
                <a:gd name="T43" fmla="*/ 73 h 101"/>
                <a:gd name="T44" fmla="*/ 106 w 106"/>
                <a:gd name="T45" fmla="*/ 49 h 101"/>
                <a:gd name="T46" fmla="*/ 105 w 106"/>
                <a:gd name="T47" fmla="*/ 40 h 101"/>
                <a:gd name="T48" fmla="*/ 99 w 106"/>
                <a:gd name="T49" fmla="*/ 22 h 101"/>
                <a:gd name="T50" fmla="*/ 86 w 106"/>
                <a:gd name="T51" fmla="*/ 9 h 101"/>
                <a:gd name="T52" fmla="*/ 66 w 106"/>
                <a:gd name="T53" fmla="*/ 0 h 101"/>
                <a:gd name="T54" fmla="*/ 53 w 106"/>
                <a:gd name="T55" fmla="*/ 0 h 101"/>
                <a:gd name="T56" fmla="*/ 29 w 106"/>
                <a:gd name="T57" fmla="*/ 3 h 101"/>
                <a:gd name="T58" fmla="*/ 13 w 106"/>
                <a:gd name="T59" fmla="*/ 14 h 101"/>
                <a:gd name="T60" fmla="*/ 3 w 106"/>
                <a:gd name="T61" fmla="*/ 31 h 101"/>
                <a:gd name="T62" fmla="*/ 0 w 106"/>
                <a:gd name="T63" fmla="*/ 49 h 101"/>
                <a:gd name="T64" fmla="*/ 2 w 106"/>
                <a:gd name="T65" fmla="*/ 62 h 101"/>
                <a:gd name="T66" fmla="*/ 11 w 106"/>
                <a:gd name="T67" fmla="*/ 82 h 101"/>
                <a:gd name="T68" fmla="*/ 26 w 106"/>
                <a:gd name="T69" fmla="*/ 93 h 101"/>
                <a:gd name="T70" fmla="*/ 44 w 106"/>
                <a:gd name="T71" fmla="*/ 99 h 101"/>
                <a:gd name="T72" fmla="*/ 53 w 106"/>
                <a:gd name="T73" fmla="*/ 101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01"/>
                <a:gd name="T113" fmla="*/ 106 w 106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01">
                  <a:moveTo>
                    <a:pt x="53" y="81"/>
                  </a:moveTo>
                  <a:lnTo>
                    <a:pt x="53" y="81"/>
                  </a:lnTo>
                  <a:lnTo>
                    <a:pt x="46" y="81"/>
                  </a:lnTo>
                  <a:lnTo>
                    <a:pt x="40" y="79"/>
                  </a:lnTo>
                  <a:lnTo>
                    <a:pt x="35" y="77"/>
                  </a:lnTo>
                  <a:lnTo>
                    <a:pt x="31" y="73"/>
                  </a:lnTo>
                  <a:lnTo>
                    <a:pt x="27" y="68"/>
                  </a:lnTo>
                  <a:lnTo>
                    <a:pt x="24" y="62"/>
                  </a:lnTo>
                  <a:lnTo>
                    <a:pt x="22" y="57"/>
                  </a:lnTo>
                  <a:lnTo>
                    <a:pt x="22" y="49"/>
                  </a:lnTo>
                  <a:lnTo>
                    <a:pt x="24" y="42"/>
                  </a:lnTo>
                  <a:lnTo>
                    <a:pt x="26" y="35"/>
                  </a:lnTo>
                  <a:lnTo>
                    <a:pt x="27" y="29"/>
                  </a:lnTo>
                  <a:lnTo>
                    <a:pt x="31" y="25"/>
                  </a:lnTo>
                  <a:lnTo>
                    <a:pt x="37" y="22"/>
                  </a:lnTo>
                  <a:lnTo>
                    <a:pt x="42" y="20"/>
                  </a:lnTo>
                  <a:lnTo>
                    <a:pt x="53" y="18"/>
                  </a:lnTo>
                  <a:lnTo>
                    <a:pt x="64" y="20"/>
                  </a:lnTo>
                  <a:lnTo>
                    <a:pt x="70" y="22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1" y="35"/>
                  </a:lnTo>
                  <a:lnTo>
                    <a:pt x="83" y="42"/>
                  </a:lnTo>
                  <a:lnTo>
                    <a:pt x="84" y="49"/>
                  </a:lnTo>
                  <a:lnTo>
                    <a:pt x="83" y="57"/>
                  </a:lnTo>
                  <a:lnTo>
                    <a:pt x="83" y="62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60" y="81"/>
                  </a:lnTo>
                  <a:lnTo>
                    <a:pt x="53" y="81"/>
                  </a:lnTo>
                  <a:close/>
                  <a:moveTo>
                    <a:pt x="53" y="101"/>
                  </a:moveTo>
                  <a:lnTo>
                    <a:pt x="53" y="101"/>
                  </a:lnTo>
                  <a:lnTo>
                    <a:pt x="62" y="99"/>
                  </a:lnTo>
                  <a:lnTo>
                    <a:pt x="72" y="97"/>
                  </a:lnTo>
                  <a:lnTo>
                    <a:pt x="81" y="93"/>
                  </a:lnTo>
                  <a:lnTo>
                    <a:pt x="90" y="90"/>
                  </a:lnTo>
                  <a:lnTo>
                    <a:pt x="95" y="82"/>
                  </a:lnTo>
                  <a:lnTo>
                    <a:pt x="101" y="73"/>
                  </a:lnTo>
                  <a:lnTo>
                    <a:pt x="105" y="62"/>
                  </a:lnTo>
                  <a:lnTo>
                    <a:pt x="106" y="49"/>
                  </a:lnTo>
                  <a:lnTo>
                    <a:pt x="105" y="40"/>
                  </a:lnTo>
                  <a:lnTo>
                    <a:pt x="103" y="31"/>
                  </a:lnTo>
                  <a:lnTo>
                    <a:pt x="99" y="22"/>
                  </a:lnTo>
                  <a:lnTo>
                    <a:pt x="94" y="14"/>
                  </a:lnTo>
                  <a:lnTo>
                    <a:pt x="86" y="9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9" y="3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7" y="22"/>
                  </a:lnTo>
                  <a:lnTo>
                    <a:pt x="3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2"/>
                  </a:lnTo>
                  <a:lnTo>
                    <a:pt x="5" y="73"/>
                  </a:lnTo>
                  <a:lnTo>
                    <a:pt x="11" y="82"/>
                  </a:lnTo>
                  <a:lnTo>
                    <a:pt x="16" y="90"/>
                  </a:lnTo>
                  <a:lnTo>
                    <a:pt x="26" y="93"/>
                  </a:lnTo>
                  <a:lnTo>
                    <a:pt x="35" y="97"/>
                  </a:lnTo>
                  <a:lnTo>
                    <a:pt x="44" y="99"/>
                  </a:lnTo>
                  <a:lnTo>
                    <a:pt x="53" y="10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8" name="Freeform 97"/>
            <p:cNvSpPr>
              <a:spLocks noEditPoints="1"/>
            </p:cNvSpPr>
            <p:nvPr/>
          </p:nvSpPr>
          <p:spPr bwMode="auto">
            <a:xfrm>
              <a:off x="2494" y="2699"/>
              <a:ext cx="109" cy="130"/>
            </a:xfrm>
            <a:custGeom>
              <a:avLst/>
              <a:gdLst>
                <a:gd name="T0" fmla="*/ 22 w 109"/>
                <a:gd name="T1" fmla="*/ 31 h 130"/>
                <a:gd name="T2" fmla="*/ 22 w 109"/>
                <a:gd name="T3" fmla="*/ 31 h 130"/>
                <a:gd name="T4" fmla="*/ 28 w 109"/>
                <a:gd name="T5" fmla="*/ 27 h 130"/>
                <a:gd name="T6" fmla="*/ 33 w 109"/>
                <a:gd name="T7" fmla="*/ 22 h 130"/>
                <a:gd name="T8" fmla="*/ 43 w 109"/>
                <a:gd name="T9" fmla="*/ 20 h 130"/>
                <a:gd name="T10" fmla="*/ 54 w 109"/>
                <a:gd name="T11" fmla="*/ 18 h 130"/>
                <a:gd name="T12" fmla="*/ 54 w 109"/>
                <a:gd name="T13" fmla="*/ 18 h 130"/>
                <a:gd name="T14" fmla="*/ 66 w 109"/>
                <a:gd name="T15" fmla="*/ 20 h 130"/>
                <a:gd name="T16" fmla="*/ 72 w 109"/>
                <a:gd name="T17" fmla="*/ 22 h 130"/>
                <a:gd name="T18" fmla="*/ 76 w 109"/>
                <a:gd name="T19" fmla="*/ 25 h 130"/>
                <a:gd name="T20" fmla="*/ 81 w 109"/>
                <a:gd name="T21" fmla="*/ 31 h 130"/>
                <a:gd name="T22" fmla="*/ 83 w 109"/>
                <a:gd name="T23" fmla="*/ 36 h 130"/>
                <a:gd name="T24" fmla="*/ 87 w 109"/>
                <a:gd name="T25" fmla="*/ 42 h 130"/>
                <a:gd name="T26" fmla="*/ 87 w 109"/>
                <a:gd name="T27" fmla="*/ 49 h 130"/>
                <a:gd name="T28" fmla="*/ 87 w 109"/>
                <a:gd name="T29" fmla="*/ 49 h 130"/>
                <a:gd name="T30" fmla="*/ 87 w 109"/>
                <a:gd name="T31" fmla="*/ 57 h 130"/>
                <a:gd name="T32" fmla="*/ 85 w 109"/>
                <a:gd name="T33" fmla="*/ 64 h 130"/>
                <a:gd name="T34" fmla="*/ 81 w 109"/>
                <a:gd name="T35" fmla="*/ 69 h 130"/>
                <a:gd name="T36" fmla="*/ 77 w 109"/>
                <a:gd name="T37" fmla="*/ 73 h 130"/>
                <a:gd name="T38" fmla="*/ 72 w 109"/>
                <a:gd name="T39" fmla="*/ 77 h 130"/>
                <a:gd name="T40" fmla="*/ 66 w 109"/>
                <a:gd name="T41" fmla="*/ 79 h 130"/>
                <a:gd name="T42" fmla="*/ 54 w 109"/>
                <a:gd name="T43" fmla="*/ 81 h 130"/>
                <a:gd name="T44" fmla="*/ 54 w 109"/>
                <a:gd name="T45" fmla="*/ 81 h 130"/>
                <a:gd name="T46" fmla="*/ 44 w 109"/>
                <a:gd name="T47" fmla="*/ 81 h 130"/>
                <a:gd name="T48" fmla="*/ 35 w 109"/>
                <a:gd name="T49" fmla="*/ 77 h 130"/>
                <a:gd name="T50" fmla="*/ 22 w 109"/>
                <a:gd name="T51" fmla="*/ 68 h 130"/>
                <a:gd name="T52" fmla="*/ 22 w 109"/>
                <a:gd name="T53" fmla="*/ 31 h 130"/>
                <a:gd name="T54" fmla="*/ 0 w 109"/>
                <a:gd name="T55" fmla="*/ 130 h 130"/>
                <a:gd name="T56" fmla="*/ 22 w 109"/>
                <a:gd name="T57" fmla="*/ 130 h 130"/>
                <a:gd name="T58" fmla="*/ 22 w 109"/>
                <a:gd name="T59" fmla="*/ 88 h 130"/>
                <a:gd name="T60" fmla="*/ 22 w 109"/>
                <a:gd name="T61" fmla="*/ 88 h 130"/>
                <a:gd name="T62" fmla="*/ 30 w 109"/>
                <a:gd name="T63" fmla="*/ 92 h 130"/>
                <a:gd name="T64" fmla="*/ 37 w 109"/>
                <a:gd name="T65" fmla="*/ 95 h 130"/>
                <a:gd name="T66" fmla="*/ 46 w 109"/>
                <a:gd name="T67" fmla="*/ 99 h 130"/>
                <a:gd name="T68" fmla="*/ 59 w 109"/>
                <a:gd name="T69" fmla="*/ 101 h 130"/>
                <a:gd name="T70" fmla="*/ 59 w 109"/>
                <a:gd name="T71" fmla="*/ 101 h 130"/>
                <a:gd name="T72" fmla="*/ 68 w 109"/>
                <a:gd name="T73" fmla="*/ 99 h 130"/>
                <a:gd name="T74" fmla="*/ 77 w 109"/>
                <a:gd name="T75" fmla="*/ 97 h 130"/>
                <a:gd name="T76" fmla="*/ 87 w 109"/>
                <a:gd name="T77" fmla="*/ 92 h 130"/>
                <a:gd name="T78" fmla="*/ 94 w 109"/>
                <a:gd name="T79" fmla="*/ 86 h 130"/>
                <a:gd name="T80" fmla="*/ 100 w 109"/>
                <a:gd name="T81" fmla="*/ 79 h 130"/>
                <a:gd name="T82" fmla="*/ 105 w 109"/>
                <a:gd name="T83" fmla="*/ 71 h 130"/>
                <a:gd name="T84" fmla="*/ 109 w 109"/>
                <a:gd name="T85" fmla="*/ 60 h 130"/>
                <a:gd name="T86" fmla="*/ 109 w 109"/>
                <a:gd name="T87" fmla="*/ 49 h 130"/>
                <a:gd name="T88" fmla="*/ 109 w 109"/>
                <a:gd name="T89" fmla="*/ 49 h 130"/>
                <a:gd name="T90" fmla="*/ 109 w 109"/>
                <a:gd name="T91" fmla="*/ 38 h 130"/>
                <a:gd name="T92" fmla="*/ 105 w 109"/>
                <a:gd name="T93" fmla="*/ 29 h 130"/>
                <a:gd name="T94" fmla="*/ 101 w 109"/>
                <a:gd name="T95" fmla="*/ 20 h 130"/>
                <a:gd name="T96" fmla="*/ 96 w 109"/>
                <a:gd name="T97" fmla="*/ 12 h 130"/>
                <a:gd name="T98" fmla="*/ 89 w 109"/>
                <a:gd name="T99" fmla="*/ 7 h 130"/>
                <a:gd name="T100" fmla="*/ 79 w 109"/>
                <a:gd name="T101" fmla="*/ 3 h 130"/>
                <a:gd name="T102" fmla="*/ 70 w 109"/>
                <a:gd name="T103" fmla="*/ 0 h 130"/>
                <a:gd name="T104" fmla="*/ 57 w 109"/>
                <a:gd name="T105" fmla="*/ 0 h 130"/>
                <a:gd name="T106" fmla="*/ 57 w 109"/>
                <a:gd name="T107" fmla="*/ 0 h 130"/>
                <a:gd name="T108" fmla="*/ 44 w 109"/>
                <a:gd name="T109" fmla="*/ 1 h 130"/>
                <a:gd name="T110" fmla="*/ 33 w 109"/>
                <a:gd name="T111" fmla="*/ 5 h 130"/>
                <a:gd name="T112" fmla="*/ 26 w 109"/>
                <a:gd name="T113" fmla="*/ 11 h 130"/>
                <a:gd name="T114" fmla="*/ 20 w 109"/>
                <a:gd name="T115" fmla="*/ 14 h 130"/>
                <a:gd name="T116" fmla="*/ 20 w 109"/>
                <a:gd name="T117" fmla="*/ 1 h 130"/>
                <a:gd name="T118" fmla="*/ 0 w 109"/>
                <a:gd name="T119" fmla="*/ 1 h 130"/>
                <a:gd name="T120" fmla="*/ 0 w 109"/>
                <a:gd name="T121" fmla="*/ 130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30"/>
                <a:gd name="T185" fmla="*/ 109 w 109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30">
                  <a:moveTo>
                    <a:pt x="22" y="31"/>
                  </a:moveTo>
                  <a:lnTo>
                    <a:pt x="22" y="31"/>
                  </a:lnTo>
                  <a:lnTo>
                    <a:pt x="28" y="27"/>
                  </a:lnTo>
                  <a:lnTo>
                    <a:pt x="33" y="22"/>
                  </a:lnTo>
                  <a:lnTo>
                    <a:pt x="43" y="20"/>
                  </a:lnTo>
                  <a:lnTo>
                    <a:pt x="54" y="18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6" y="25"/>
                  </a:lnTo>
                  <a:lnTo>
                    <a:pt x="81" y="31"/>
                  </a:lnTo>
                  <a:lnTo>
                    <a:pt x="83" y="36"/>
                  </a:lnTo>
                  <a:lnTo>
                    <a:pt x="87" y="42"/>
                  </a:lnTo>
                  <a:lnTo>
                    <a:pt x="87" y="49"/>
                  </a:lnTo>
                  <a:lnTo>
                    <a:pt x="87" y="57"/>
                  </a:lnTo>
                  <a:lnTo>
                    <a:pt x="85" y="64"/>
                  </a:lnTo>
                  <a:lnTo>
                    <a:pt x="81" y="69"/>
                  </a:lnTo>
                  <a:lnTo>
                    <a:pt x="77" y="73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54" y="81"/>
                  </a:lnTo>
                  <a:lnTo>
                    <a:pt x="44" y="81"/>
                  </a:lnTo>
                  <a:lnTo>
                    <a:pt x="35" y="77"/>
                  </a:lnTo>
                  <a:lnTo>
                    <a:pt x="22" y="68"/>
                  </a:lnTo>
                  <a:lnTo>
                    <a:pt x="22" y="31"/>
                  </a:lnTo>
                  <a:close/>
                  <a:moveTo>
                    <a:pt x="0" y="130"/>
                  </a:moveTo>
                  <a:lnTo>
                    <a:pt x="22" y="130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7" y="95"/>
                  </a:lnTo>
                  <a:lnTo>
                    <a:pt x="46" y="99"/>
                  </a:lnTo>
                  <a:lnTo>
                    <a:pt x="59" y="101"/>
                  </a:lnTo>
                  <a:lnTo>
                    <a:pt x="68" y="99"/>
                  </a:lnTo>
                  <a:lnTo>
                    <a:pt x="77" y="97"/>
                  </a:lnTo>
                  <a:lnTo>
                    <a:pt x="87" y="92"/>
                  </a:lnTo>
                  <a:lnTo>
                    <a:pt x="94" y="86"/>
                  </a:lnTo>
                  <a:lnTo>
                    <a:pt x="100" y="79"/>
                  </a:lnTo>
                  <a:lnTo>
                    <a:pt x="105" y="71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38"/>
                  </a:lnTo>
                  <a:lnTo>
                    <a:pt x="105" y="29"/>
                  </a:lnTo>
                  <a:lnTo>
                    <a:pt x="101" y="20"/>
                  </a:lnTo>
                  <a:lnTo>
                    <a:pt x="96" y="12"/>
                  </a:lnTo>
                  <a:lnTo>
                    <a:pt x="89" y="7"/>
                  </a:lnTo>
                  <a:lnTo>
                    <a:pt x="79" y="3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1"/>
                  </a:lnTo>
                  <a:lnTo>
                    <a:pt x="33" y="5"/>
                  </a:lnTo>
                  <a:lnTo>
                    <a:pt x="26" y="11"/>
                  </a:lnTo>
                  <a:lnTo>
                    <a:pt x="20" y="14"/>
                  </a:lnTo>
                  <a:lnTo>
                    <a:pt x="20" y="1"/>
                  </a:lnTo>
                  <a:lnTo>
                    <a:pt x="0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9" name="Freeform 98"/>
            <p:cNvSpPr>
              <a:spLocks/>
            </p:cNvSpPr>
            <p:nvPr/>
          </p:nvSpPr>
          <p:spPr bwMode="auto">
            <a:xfrm>
              <a:off x="2627" y="2699"/>
              <a:ext cx="154" cy="97"/>
            </a:xfrm>
            <a:custGeom>
              <a:avLst/>
              <a:gdLst>
                <a:gd name="T0" fmla="*/ 0 w 154"/>
                <a:gd name="T1" fmla="*/ 1 h 97"/>
                <a:gd name="T2" fmla="*/ 22 w 154"/>
                <a:gd name="T3" fmla="*/ 1 h 97"/>
                <a:gd name="T4" fmla="*/ 22 w 154"/>
                <a:gd name="T5" fmla="*/ 12 h 97"/>
                <a:gd name="T6" fmla="*/ 22 w 154"/>
                <a:gd name="T7" fmla="*/ 12 h 97"/>
                <a:gd name="T8" fmla="*/ 27 w 154"/>
                <a:gd name="T9" fmla="*/ 9 h 97"/>
                <a:gd name="T10" fmla="*/ 33 w 154"/>
                <a:gd name="T11" fmla="*/ 3 h 97"/>
                <a:gd name="T12" fmla="*/ 42 w 154"/>
                <a:gd name="T13" fmla="*/ 0 h 97"/>
                <a:gd name="T14" fmla="*/ 53 w 154"/>
                <a:gd name="T15" fmla="*/ 0 h 97"/>
                <a:gd name="T16" fmla="*/ 53 w 154"/>
                <a:gd name="T17" fmla="*/ 0 h 97"/>
                <a:gd name="T18" fmla="*/ 66 w 154"/>
                <a:gd name="T19" fmla="*/ 1 h 97"/>
                <a:gd name="T20" fmla="*/ 75 w 154"/>
                <a:gd name="T21" fmla="*/ 5 h 97"/>
                <a:gd name="T22" fmla="*/ 81 w 154"/>
                <a:gd name="T23" fmla="*/ 9 h 97"/>
                <a:gd name="T24" fmla="*/ 84 w 154"/>
                <a:gd name="T25" fmla="*/ 14 h 97"/>
                <a:gd name="T26" fmla="*/ 84 w 154"/>
                <a:gd name="T27" fmla="*/ 14 h 97"/>
                <a:gd name="T28" fmla="*/ 90 w 154"/>
                <a:gd name="T29" fmla="*/ 9 h 97"/>
                <a:gd name="T30" fmla="*/ 95 w 154"/>
                <a:gd name="T31" fmla="*/ 5 h 97"/>
                <a:gd name="T32" fmla="*/ 106 w 154"/>
                <a:gd name="T33" fmla="*/ 1 h 97"/>
                <a:gd name="T34" fmla="*/ 117 w 154"/>
                <a:gd name="T35" fmla="*/ 0 h 97"/>
                <a:gd name="T36" fmla="*/ 117 w 154"/>
                <a:gd name="T37" fmla="*/ 0 h 97"/>
                <a:gd name="T38" fmla="*/ 132 w 154"/>
                <a:gd name="T39" fmla="*/ 1 h 97"/>
                <a:gd name="T40" fmla="*/ 139 w 154"/>
                <a:gd name="T41" fmla="*/ 3 h 97"/>
                <a:gd name="T42" fmla="*/ 143 w 154"/>
                <a:gd name="T43" fmla="*/ 7 h 97"/>
                <a:gd name="T44" fmla="*/ 149 w 154"/>
                <a:gd name="T45" fmla="*/ 11 h 97"/>
                <a:gd name="T46" fmla="*/ 152 w 154"/>
                <a:gd name="T47" fmla="*/ 16 h 97"/>
                <a:gd name="T48" fmla="*/ 154 w 154"/>
                <a:gd name="T49" fmla="*/ 22 h 97"/>
                <a:gd name="T50" fmla="*/ 154 w 154"/>
                <a:gd name="T51" fmla="*/ 29 h 97"/>
                <a:gd name="T52" fmla="*/ 154 w 154"/>
                <a:gd name="T53" fmla="*/ 97 h 97"/>
                <a:gd name="T54" fmla="*/ 132 w 154"/>
                <a:gd name="T55" fmla="*/ 97 h 97"/>
                <a:gd name="T56" fmla="*/ 132 w 154"/>
                <a:gd name="T57" fmla="*/ 40 h 97"/>
                <a:gd name="T58" fmla="*/ 132 w 154"/>
                <a:gd name="T59" fmla="*/ 40 h 97"/>
                <a:gd name="T60" fmla="*/ 132 w 154"/>
                <a:gd name="T61" fmla="*/ 29 h 97"/>
                <a:gd name="T62" fmla="*/ 128 w 154"/>
                <a:gd name="T63" fmla="*/ 24 h 97"/>
                <a:gd name="T64" fmla="*/ 121 w 154"/>
                <a:gd name="T65" fmla="*/ 18 h 97"/>
                <a:gd name="T66" fmla="*/ 114 w 154"/>
                <a:gd name="T67" fmla="*/ 18 h 97"/>
                <a:gd name="T68" fmla="*/ 114 w 154"/>
                <a:gd name="T69" fmla="*/ 18 h 97"/>
                <a:gd name="T70" fmla="*/ 105 w 154"/>
                <a:gd name="T71" fmla="*/ 20 h 97"/>
                <a:gd name="T72" fmla="*/ 99 w 154"/>
                <a:gd name="T73" fmla="*/ 22 h 97"/>
                <a:gd name="T74" fmla="*/ 88 w 154"/>
                <a:gd name="T75" fmla="*/ 29 h 97"/>
                <a:gd name="T76" fmla="*/ 88 w 154"/>
                <a:gd name="T77" fmla="*/ 97 h 97"/>
                <a:gd name="T78" fmla="*/ 66 w 154"/>
                <a:gd name="T79" fmla="*/ 97 h 97"/>
                <a:gd name="T80" fmla="*/ 66 w 154"/>
                <a:gd name="T81" fmla="*/ 40 h 97"/>
                <a:gd name="T82" fmla="*/ 66 w 154"/>
                <a:gd name="T83" fmla="*/ 40 h 97"/>
                <a:gd name="T84" fmla="*/ 66 w 154"/>
                <a:gd name="T85" fmla="*/ 29 h 97"/>
                <a:gd name="T86" fmla="*/ 62 w 154"/>
                <a:gd name="T87" fmla="*/ 24 h 97"/>
                <a:gd name="T88" fmla="*/ 55 w 154"/>
                <a:gd name="T89" fmla="*/ 18 h 97"/>
                <a:gd name="T90" fmla="*/ 47 w 154"/>
                <a:gd name="T91" fmla="*/ 18 h 97"/>
                <a:gd name="T92" fmla="*/ 47 w 154"/>
                <a:gd name="T93" fmla="*/ 18 h 97"/>
                <a:gd name="T94" fmla="*/ 38 w 154"/>
                <a:gd name="T95" fmla="*/ 20 h 97"/>
                <a:gd name="T96" fmla="*/ 33 w 154"/>
                <a:gd name="T97" fmla="*/ 22 h 97"/>
                <a:gd name="T98" fmla="*/ 22 w 154"/>
                <a:gd name="T99" fmla="*/ 29 h 97"/>
                <a:gd name="T100" fmla="*/ 22 w 154"/>
                <a:gd name="T101" fmla="*/ 97 h 97"/>
                <a:gd name="T102" fmla="*/ 0 w 154"/>
                <a:gd name="T103" fmla="*/ 97 h 97"/>
                <a:gd name="T104" fmla="*/ 0 w 154"/>
                <a:gd name="T105" fmla="*/ 1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4"/>
                <a:gd name="T160" fmla="*/ 0 h 97"/>
                <a:gd name="T161" fmla="*/ 154 w 154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4" h="97">
                  <a:moveTo>
                    <a:pt x="0" y="1"/>
                  </a:moveTo>
                  <a:lnTo>
                    <a:pt x="22" y="1"/>
                  </a:lnTo>
                  <a:lnTo>
                    <a:pt x="22" y="12"/>
                  </a:lnTo>
                  <a:lnTo>
                    <a:pt x="27" y="9"/>
                  </a:lnTo>
                  <a:lnTo>
                    <a:pt x="33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75" y="5"/>
                  </a:lnTo>
                  <a:lnTo>
                    <a:pt x="81" y="9"/>
                  </a:lnTo>
                  <a:lnTo>
                    <a:pt x="84" y="14"/>
                  </a:lnTo>
                  <a:lnTo>
                    <a:pt x="90" y="9"/>
                  </a:lnTo>
                  <a:lnTo>
                    <a:pt x="95" y="5"/>
                  </a:lnTo>
                  <a:lnTo>
                    <a:pt x="106" y="1"/>
                  </a:lnTo>
                  <a:lnTo>
                    <a:pt x="117" y="0"/>
                  </a:lnTo>
                  <a:lnTo>
                    <a:pt x="132" y="1"/>
                  </a:lnTo>
                  <a:lnTo>
                    <a:pt x="139" y="3"/>
                  </a:lnTo>
                  <a:lnTo>
                    <a:pt x="143" y="7"/>
                  </a:lnTo>
                  <a:lnTo>
                    <a:pt x="149" y="11"/>
                  </a:lnTo>
                  <a:lnTo>
                    <a:pt x="152" y="16"/>
                  </a:lnTo>
                  <a:lnTo>
                    <a:pt x="154" y="22"/>
                  </a:lnTo>
                  <a:lnTo>
                    <a:pt x="154" y="29"/>
                  </a:lnTo>
                  <a:lnTo>
                    <a:pt x="154" y="97"/>
                  </a:lnTo>
                  <a:lnTo>
                    <a:pt x="132" y="97"/>
                  </a:lnTo>
                  <a:lnTo>
                    <a:pt x="132" y="40"/>
                  </a:lnTo>
                  <a:lnTo>
                    <a:pt x="132" y="29"/>
                  </a:lnTo>
                  <a:lnTo>
                    <a:pt x="128" y="24"/>
                  </a:lnTo>
                  <a:lnTo>
                    <a:pt x="121" y="18"/>
                  </a:lnTo>
                  <a:lnTo>
                    <a:pt x="114" y="18"/>
                  </a:lnTo>
                  <a:lnTo>
                    <a:pt x="105" y="20"/>
                  </a:lnTo>
                  <a:lnTo>
                    <a:pt x="99" y="22"/>
                  </a:lnTo>
                  <a:lnTo>
                    <a:pt x="88" y="29"/>
                  </a:lnTo>
                  <a:lnTo>
                    <a:pt x="88" y="97"/>
                  </a:lnTo>
                  <a:lnTo>
                    <a:pt x="66" y="97"/>
                  </a:lnTo>
                  <a:lnTo>
                    <a:pt x="66" y="40"/>
                  </a:lnTo>
                  <a:lnTo>
                    <a:pt x="66" y="29"/>
                  </a:lnTo>
                  <a:lnTo>
                    <a:pt x="62" y="24"/>
                  </a:lnTo>
                  <a:lnTo>
                    <a:pt x="55" y="18"/>
                  </a:lnTo>
                  <a:lnTo>
                    <a:pt x="47" y="18"/>
                  </a:lnTo>
                  <a:lnTo>
                    <a:pt x="38" y="20"/>
                  </a:lnTo>
                  <a:lnTo>
                    <a:pt x="33" y="22"/>
                  </a:lnTo>
                  <a:lnTo>
                    <a:pt x="22" y="29"/>
                  </a:lnTo>
                  <a:lnTo>
                    <a:pt x="22" y="97"/>
                  </a:lnTo>
                  <a:lnTo>
                    <a:pt x="0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0" name="Freeform 99"/>
            <p:cNvSpPr>
              <a:spLocks noEditPoints="1"/>
            </p:cNvSpPr>
            <p:nvPr/>
          </p:nvSpPr>
          <p:spPr bwMode="auto">
            <a:xfrm>
              <a:off x="2805" y="2699"/>
              <a:ext cx="107" cy="101"/>
            </a:xfrm>
            <a:custGeom>
              <a:avLst/>
              <a:gdLst>
                <a:gd name="T0" fmla="*/ 24 w 107"/>
                <a:gd name="T1" fmla="*/ 38 h 101"/>
                <a:gd name="T2" fmla="*/ 24 w 107"/>
                <a:gd name="T3" fmla="*/ 38 h 101"/>
                <a:gd name="T4" fmla="*/ 26 w 107"/>
                <a:gd name="T5" fmla="*/ 33 h 101"/>
                <a:gd name="T6" fmla="*/ 28 w 107"/>
                <a:gd name="T7" fmla="*/ 27 h 101"/>
                <a:gd name="T8" fmla="*/ 35 w 107"/>
                <a:gd name="T9" fmla="*/ 22 h 101"/>
                <a:gd name="T10" fmla="*/ 44 w 107"/>
                <a:gd name="T11" fmla="*/ 18 h 101"/>
                <a:gd name="T12" fmla="*/ 53 w 107"/>
                <a:gd name="T13" fmla="*/ 16 h 101"/>
                <a:gd name="T14" fmla="*/ 53 w 107"/>
                <a:gd name="T15" fmla="*/ 16 h 101"/>
                <a:gd name="T16" fmla="*/ 64 w 107"/>
                <a:gd name="T17" fmla="*/ 18 h 101"/>
                <a:gd name="T18" fmla="*/ 72 w 107"/>
                <a:gd name="T19" fmla="*/ 22 h 101"/>
                <a:gd name="T20" fmla="*/ 79 w 107"/>
                <a:gd name="T21" fmla="*/ 29 h 101"/>
                <a:gd name="T22" fmla="*/ 83 w 107"/>
                <a:gd name="T23" fmla="*/ 38 h 101"/>
                <a:gd name="T24" fmla="*/ 24 w 107"/>
                <a:gd name="T25" fmla="*/ 38 h 101"/>
                <a:gd name="T26" fmla="*/ 81 w 107"/>
                <a:gd name="T27" fmla="*/ 68 h 101"/>
                <a:gd name="T28" fmla="*/ 81 w 107"/>
                <a:gd name="T29" fmla="*/ 68 h 101"/>
                <a:gd name="T30" fmla="*/ 77 w 107"/>
                <a:gd name="T31" fmla="*/ 73 h 101"/>
                <a:gd name="T32" fmla="*/ 72 w 107"/>
                <a:gd name="T33" fmla="*/ 79 h 101"/>
                <a:gd name="T34" fmla="*/ 64 w 107"/>
                <a:gd name="T35" fmla="*/ 81 h 101"/>
                <a:gd name="T36" fmla="*/ 53 w 107"/>
                <a:gd name="T37" fmla="*/ 82 h 101"/>
                <a:gd name="T38" fmla="*/ 53 w 107"/>
                <a:gd name="T39" fmla="*/ 82 h 101"/>
                <a:gd name="T40" fmla="*/ 46 w 107"/>
                <a:gd name="T41" fmla="*/ 81 h 101"/>
                <a:gd name="T42" fmla="*/ 39 w 107"/>
                <a:gd name="T43" fmla="*/ 79 h 101"/>
                <a:gd name="T44" fmla="*/ 33 w 107"/>
                <a:gd name="T45" fmla="*/ 75 h 101"/>
                <a:gd name="T46" fmla="*/ 30 w 107"/>
                <a:gd name="T47" fmla="*/ 71 h 101"/>
                <a:gd name="T48" fmla="*/ 24 w 107"/>
                <a:gd name="T49" fmla="*/ 62 h 101"/>
                <a:gd name="T50" fmla="*/ 22 w 107"/>
                <a:gd name="T51" fmla="*/ 55 h 101"/>
                <a:gd name="T52" fmla="*/ 107 w 107"/>
                <a:gd name="T53" fmla="*/ 55 h 101"/>
                <a:gd name="T54" fmla="*/ 107 w 107"/>
                <a:gd name="T55" fmla="*/ 55 h 101"/>
                <a:gd name="T56" fmla="*/ 105 w 107"/>
                <a:gd name="T57" fmla="*/ 44 h 101"/>
                <a:gd name="T58" fmla="*/ 103 w 107"/>
                <a:gd name="T59" fmla="*/ 33 h 101"/>
                <a:gd name="T60" fmla="*/ 99 w 107"/>
                <a:gd name="T61" fmla="*/ 24 h 101"/>
                <a:gd name="T62" fmla="*/ 94 w 107"/>
                <a:gd name="T63" fmla="*/ 14 h 101"/>
                <a:gd name="T64" fmla="*/ 87 w 107"/>
                <a:gd name="T65" fmla="*/ 9 h 101"/>
                <a:gd name="T66" fmla="*/ 77 w 107"/>
                <a:gd name="T67" fmla="*/ 3 h 101"/>
                <a:gd name="T68" fmla="*/ 66 w 107"/>
                <a:gd name="T69" fmla="*/ 0 h 101"/>
                <a:gd name="T70" fmla="*/ 53 w 107"/>
                <a:gd name="T71" fmla="*/ 0 h 101"/>
                <a:gd name="T72" fmla="*/ 53 w 107"/>
                <a:gd name="T73" fmla="*/ 0 h 101"/>
                <a:gd name="T74" fmla="*/ 41 w 107"/>
                <a:gd name="T75" fmla="*/ 0 h 101"/>
                <a:gd name="T76" fmla="*/ 30 w 107"/>
                <a:gd name="T77" fmla="*/ 3 h 101"/>
                <a:gd name="T78" fmla="*/ 22 w 107"/>
                <a:gd name="T79" fmla="*/ 7 h 101"/>
                <a:gd name="T80" fmla="*/ 15 w 107"/>
                <a:gd name="T81" fmla="*/ 14 h 101"/>
                <a:gd name="T82" fmla="*/ 7 w 107"/>
                <a:gd name="T83" fmla="*/ 22 h 101"/>
                <a:gd name="T84" fmla="*/ 4 w 107"/>
                <a:gd name="T85" fmla="*/ 31 h 101"/>
                <a:gd name="T86" fmla="*/ 2 w 107"/>
                <a:gd name="T87" fmla="*/ 40 h 101"/>
                <a:gd name="T88" fmla="*/ 0 w 107"/>
                <a:gd name="T89" fmla="*/ 49 h 101"/>
                <a:gd name="T90" fmla="*/ 0 w 107"/>
                <a:gd name="T91" fmla="*/ 49 h 101"/>
                <a:gd name="T92" fmla="*/ 2 w 107"/>
                <a:gd name="T93" fmla="*/ 60 h 101"/>
                <a:gd name="T94" fmla="*/ 4 w 107"/>
                <a:gd name="T95" fmla="*/ 69 h 101"/>
                <a:gd name="T96" fmla="*/ 9 w 107"/>
                <a:gd name="T97" fmla="*/ 79 h 101"/>
                <a:gd name="T98" fmla="*/ 15 w 107"/>
                <a:gd name="T99" fmla="*/ 86 h 101"/>
                <a:gd name="T100" fmla="*/ 22 w 107"/>
                <a:gd name="T101" fmla="*/ 92 h 101"/>
                <a:gd name="T102" fmla="*/ 31 w 107"/>
                <a:gd name="T103" fmla="*/ 97 h 101"/>
                <a:gd name="T104" fmla="*/ 42 w 107"/>
                <a:gd name="T105" fmla="*/ 99 h 101"/>
                <a:gd name="T106" fmla="*/ 55 w 107"/>
                <a:gd name="T107" fmla="*/ 101 h 101"/>
                <a:gd name="T108" fmla="*/ 55 w 107"/>
                <a:gd name="T109" fmla="*/ 101 h 101"/>
                <a:gd name="T110" fmla="*/ 66 w 107"/>
                <a:gd name="T111" fmla="*/ 99 h 101"/>
                <a:gd name="T112" fmla="*/ 77 w 107"/>
                <a:gd name="T113" fmla="*/ 97 h 101"/>
                <a:gd name="T114" fmla="*/ 85 w 107"/>
                <a:gd name="T115" fmla="*/ 92 h 101"/>
                <a:gd name="T116" fmla="*/ 92 w 107"/>
                <a:gd name="T117" fmla="*/ 88 h 101"/>
                <a:gd name="T118" fmla="*/ 98 w 107"/>
                <a:gd name="T119" fmla="*/ 82 h 101"/>
                <a:gd name="T120" fmla="*/ 101 w 107"/>
                <a:gd name="T121" fmla="*/ 77 h 101"/>
                <a:gd name="T122" fmla="*/ 105 w 107"/>
                <a:gd name="T123" fmla="*/ 68 h 101"/>
                <a:gd name="T124" fmla="*/ 81 w 107"/>
                <a:gd name="T125" fmla="*/ 68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"/>
                <a:gd name="T190" fmla="*/ 0 h 101"/>
                <a:gd name="T191" fmla="*/ 107 w 107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" h="101">
                  <a:moveTo>
                    <a:pt x="24" y="38"/>
                  </a:moveTo>
                  <a:lnTo>
                    <a:pt x="24" y="38"/>
                  </a:lnTo>
                  <a:lnTo>
                    <a:pt x="26" y="33"/>
                  </a:lnTo>
                  <a:lnTo>
                    <a:pt x="28" y="27"/>
                  </a:lnTo>
                  <a:lnTo>
                    <a:pt x="35" y="22"/>
                  </a:lnTo>
                  <a:lnTo>
                    <a:pt x="44" y="18"/>
                  </a:lnTo>
                  <a:lnTo>
                    <a:pt x="53" y="16"/>
                  </a:lnTo>
                  <a:lnTo>
                    <a:pt x="64" y="18"/>
                  </a:lnTo>
                  <a:lnTo>
                    <a:pt x="72" y="22"/>
                  </a:lnTo>
                  <a:lnTo>
                    <a:pt x="79" y="29"/>
                  </a:lnTo>
                  <a:lnTo>
                    <a:pt x="83" y="38"/>
                  </a:lnTo>
                  <a:lnTo>
                    <a:pt x="24" y="38"/>
                  </a:lnTo>
                  <a:close/>
                  <a:moveTo>
                    <a:pt x="81" y="68"/>
                  </a:moveTo>
                  <a:lnTo>
                    <a:pt x="81" y="68"/>
                  </a:lnTo>
                  <a:lnTo>
                    <a:pt x="77" y="73"/>
                  </a:lnTo>
                  <a:lnTo>
                    <a:pt x="72" y="79"/>
                  </a:lnTo>
                  <a:lnTo>
                    <a:pt x="64" y="81"/>
                  </a:lnTo>
                  <a:lnTo>
                    <a:pt x="53" y="82"/>
                  </a:lnTo>
                  <a:lnTo>
                    <a:pt x="46" y="81"/>
                  </a:lnTo>
                  <a:lnTo>
                    <a:pt x="39" y="79"/>
                  </a:lnTo>
                  <a:lnTo>
                    <a:pt x="33" y="75"/>
                  </a:lnTo>
                  <a:lnTo>
                    <a:pt x="30" y="71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107" y="55"/>
                  </a:lnTo>
                  <a:lnTo>
                    <a:pt x="105" y="44"/>
                  </a:lnTo>
                  <a:lnTo>
                    <a:pt x="103" y="33"/>
                  </a:lnTo>
                  <a:lnTo>
                    <a:pt x="99" y="24"/>
                  </a:lnTo>
                  <a:lnTo>
                    <a:pt x="94" y="14"/>
                  </a:lnTo>
                  <a:lnTo>
                    <a:pt x="87" y="9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30" y="3"/>
                  </a:lnTo>
                  <a:lnTo>
                    <a:pt x="22" y="7"/>
                  </a:lnTo>
                  <a:lnTo>
                    <a:pt x="15" y="14"/>
                  </a:lnTo>
                  <a:lnTo>
                    <a:pt x="7" y="22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9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1" y="97"/>
                  </a:lnTo>
                  <a:lnTo>
                    <a:pt x="42" y="99"/>
                  </a:lnTo>
                  <a:lnTo>
                    <a:pt x="55" y="101"/>
                  </a:lnTo>
                  <a:lnTo>
                    <a:pt x="66" y="99"/>
                  </a:lnTo>
                  <a:lnTo>
                    <a:pt x="77" y="97"/>
                  </a:lnTo>
                  <a:lnTo>
                    <a:pt x="85" y="92"/>
                  </a:lnTo>
                  <a:lnTo>
                    <a:pt x="92" y="88"/>
                  </a:lnTo>
                  <a:lnTo>
                    <a:pt x="98" y="82"/>
                  </a:lnTo>
                  <a:lnTo>
                    <a:pt x="101" y="77"/>
                  </a:lnTo>
                  <a:lnTo>
                    <a:pt x="105" y="68"/>
                  </a:lnTo>
                  <a:lnTo>
                    <a:pt x="81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1" name="Freeform 100"/>
            <p:cNvSpPr>
              <a:spLocks/>
            </p:cNvSpPr>
            <p:nvPr/>
          </p:nvSpPr>
          <p:spPr bwMode="auto">
            <a:xfrm>
              <a:off x="2936" y="2699"/>
              <a:ext cx="95" cy="97"/>
            </a:xfrm>
            <a:custGeom>
              <a:avLst/>
              <a:gdLst>
                <a:gd name="T0" fmla="*/ 0 w 95"/>
                <a:gd name="T1" fmla="*/ 97 h 97"/>
                <a:gd name="T2" fmla="*/ 22 w 95"/>
                <a:gd name="T3" fmla="*/ 97 h 97"/>
                <a:gd name="T4" fmla="*/ 22 w 95"/>
                <a:gd name="T5" fmla="*/ 31 h 97"/>
                <a:gd name="T6" fmla="*/ 22 w 95"/>
                <a:gd name="T7" fmla="*/ 31 h 97"/>
                <a:gd name="T8" fmla="*/ 27 w 95"/>
                <a:gd name="T9" fmla="*/ 27 h 97"/>
                <a:gd name="T10" fmla="*/ 33 w 95"/>
                <a:gd name="T11" fmla="*/ 22 h 97"/>
                <a:gd name="T12" fmla="*/ 40 w 95"/>
                <a:gd name="T13" fmla="*/ 20 h 97"/>
                <a:gd name="T14" fmla="*/ 53 w 95"/>
                <a:gd name="T15" fmla="*/ 18 h 97"/>
                <a:gd name="T16" fmla="*/ 53 w 95"/>
                <a:gd name="T17" fmla="*/ 18 h 97"/>
                <a:gd name="T18" fmla="*/ 62 w 95"/>
                <a:gd name="T19" fmla="*/ 20 h 97"/>
                <a:gd name="T20" fmla="*/ 66 w 95"/>
                <a:gd name="T21" fmla="*/ 22 h 97"/>
                <a:gd name="T22" fmla="*/ 68 w 95"/>
                <a:gd name="T23" fmla="*/ 24 h 97"/>
                <a:gd name="T24" fmla="*/ 71 w 95"/>
                <a:gd name="T25" fmla="*/ 33 h 97"/>
                <a:gd name="T26" fmla="*/ 73 w 95"/>
                <a:gd name="T27" fmla="*/ 44 h 97"/>
                <a:gd name="T28" fmla="*/ 73 w 95"/>
                <a:gd name="T29" fmla="*/ 97 h 97"/>
                <a:gd name="T30" fmla="*/ 95 w 95"/>
                <a:gd name="T31" fmla="*/ 97 h 97"/>
                <a:gd name="T32" fmla="*/ 95 w 95"/>
                <a:gd name="T33" fmla="*/ 36 h 97"/>
                <a:gd name="T34" fmla="*/ 95 w 95"/>
                <a:gd name="T35" fmla="*/ 36 h 97"/>
                <a:gd name="T36" fmla="*/ 94 w 95"/>
                <a:gd name="T37" fmla="*/ 27 h 97"/>
                <a:gd name="T38" fmla="*/ 92 w 95"/>
                <a:gd name="T39" fmla="*/ 18 h 97"/>
                <a:gd name="T40" fmla="*/ 88 w 95"/>
                <a:gd name="T41" fmla="*/ 12 h 97"/>
                <a:gd name="T42" fmla="*/ 82 w 95"/>
                <a:gd name="T43" fmla="*/ 7 h 97"/>
                <a:gd name="T44" fmla="*/ 77 w 95"/>
                <a:gd name="T45" fmla="*/ 3 h 97"/>
                <a:gd name="T46" fmla="*/ 71 w 95"/>
                <a:gd name="T47" fmla="*/ 1 h 97"/>
                <a:gd name="T48" fmla="*/ 57 w 95"/>
                <a:gd name="T49" fmla="*/ 0 h 97"/>
                <a:gd name="T50" fmla="*/ 57 w 95"/>
                <a:gd name="T51" fmla="*/ 0 h 97"/>
                <a:gd name="T52" fmla="*/ 44 w 95"/>
                <a:gd name="T53" fmla="*/ 0 h 97"/>
                <a:gd name="T54" fmla="*/ 35 w 95"/>
                <a:gd name="T55" fmla="*/ 3 h 97"/>
                <a:gd name="T56" fmla="*/ 27 w 95"/>
                <a:gd name="T57" fmla="*/ 9 h 97"/>
                <a:gd name="T58" fmla="*/ 22 w 95"/>
                <a:gd name="T59" fmla="*/ 14 h 97"/>
                <a:gd name="T60" fmla="*/ 22 w 95"/>
                <a:gd name="T61" fmla="*/ 1 h 97"/>
                <a:gd name="T62" fmla="*/ 0 w 95"/>
                <a:gd name="T63" fmla="*/ 1 h 97"/>
                <a:gd name="T64" fmla="*/ 0 w 95"/>
                <a:gd name="T65" fmla="*/ 97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97"/>
                <a:gd name="T101" fmla="*/ 95 w 95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97">
                  <a:moveTo>
                    <a:pt x="0" y="97"/>
                  </a:moveTo>
                  <a:lnTo>
                    <a:pt x="22" y="97"/>
                  </a:lnTo>
                  <a:lnTo>
                    <a:pt x="22" y="31"/>
                  </a:lnTo>
                  <a:lnTo>
                    <a:pt x="27" y="27"/>
                  </a:lnTo>
                  <a:lnTo>
                    <a:pt x="33" y="22"/>
                  </a:lnTo>
                  <a:lnTo>
                    <a:pt x="40" y="20"/>
                  </a:lnTo>
                  <a:lnTo>
                    <a:pt x="53" y="18"/>
                  </a:lnTo>
                  <a:lnTo>
                    <a:pt x="62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1" y="33"/>
                  </a:lnTo>
                  <a:lnTo>
                    <a:pt x="73" y="44"/>
                  </a:lnTo>
                  <a:lnTo>
                    <a:pt x="73" y="97"/>
                  </a:lnTo>
                  <a:lnTo>
                    <a:pt x="95" y="97"/>
                  </a:lnTo>
                  <a:lnTo>
                    <a:pt x="95" y="36"/>
                  </a:lnTo>
                  <a:lnTo>
                    <a:pt x="94" y="27"/>
                  </a:lnTo>
                  <a:lnTo>
                    <a:pt x="92" y="18"/>
                  </a:lnTo>
                  <a:lnTo>
                    <a:pt x="88" y="12"/>
                  </a:lnTo>
                  <a:lnTo>
                    <a:pt x="82" y="7"/>
                  </a:lnTo>
                  <a:lnTo>
                    <a:pt x="77" y="3"/>
                  </a:lnTo>
                  <a:lnTo>
                    <a:pt x="71" y="1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5" y="3"/>
                  </a:lnTo>
                  <a:lnTo>
                    <a:pt x="27" y="9"/>
                  </a:lnTo>
                  <a:lnTo>
                    <a:pt x="22" y="14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2" name="Freeform 101"/>
            <p:cNvSpPr>
              <a:spLocks/>
            </p:cNvSpPr>
            <p:nvPr/>
          </p:nvSpPr>
          <p:spPr bwMode="auto">
            <a:xfrm>
              <a:off x="3052" y="2673"/>
              <a:ext cx="71" cy="127"/>
            </a:xfrm>
            <a:custGeom>
              <a:avLst/>
              <a:gdLst>
                <a:gd name="T0" fmla="*/ 0 w 71"/>
                <a:gd name="T1" fmla="*/ 31 h 127"/>
                <a:gd name="T2" fmla="*/ 16 w 71"/>
                <a:gd name="T3" fmla="*/ 31 h 127"/>
                <a:gd name="T4" fmla="*/ 16 w 71"/>
                <a:gd name="T5" fmla="*/ 0 h 127"/>
                <a:gd name="T6" fmla="*/ 38 w 71"/>
                <a:gd name="T7" fmla="*/ 0 h 127"/>
                <a:gd name="T8" fmla="*/ 38 w 71"/>
                <a:gd name="T9" fmla="*/ 31 h 127"/>
                <a:gd name="T10" fmla="*/ 71 w 71"/>
                <a:gd name="T11" fmla="*/ 31 h 127"/>
                <a:gd name="T12" fmla="*/ 71 w 71"/>
                <a:gd name="T13" fmla="*/ 50 h 127"/>
                <a:gd name="T14" fmla="*/ 38 w 71"/>
                <a:gd name="T15" fmla="*/ 50 h 127"/>
                <a:gd name="T16" fmla="*/ 38 w 71"/>
                <a:gd name="T17" fmla="*/ 94 h 127"/>
                <a:gd name="T18" fmla="*/ 38 w 71"/>
                <a:gd name="T19" fmla="*/ 94 h 127"/>
                <a:gd name="T20" fmla="*/ 38 w 71"/>
                <a:gd name="T21" fmla="*/ 99 h 127"/>
                <a:gd name="T22" fmla="*/ 40 w 71"/>
                <a:gd name="T23" fmla="*/ 103 h 127"/>
                <a:gd name="T24" fmla="*/ 46 w 71"/>
                <a:gd name="T25" fmla="*/ 107 h 127"/>
                <a:gd name="T26" fmla="*/ 53 w 71"/>
                <a:gd name="T27" fmla="*/ 107 h 127"/>
                <a:gd name="T28" fmla="*/ 53 w 71"/>
                <a:gd name="T29" fmla="*/ 107 h 127"/>
                <a:gd name="T30" fmla="*/ 62 w 71"/>
                <a:gd name="T31" fmla="*/ 107 h 127"/>
                <a:gd name="T32" fmla="*/ 71 w 71"/>
                <a:gd name="T33" fmla="*/ 105 h 127"/>
                <a:gd name="T34" fmla="*/ 71 w 71"/>
                <a:gd name="T35" fmla="*/ 125 h 127"/>
                <a:gd name="T36" fmla="*/ 71 w 71"/>
                <a:gd name="T37" fmla="*/ 125 h 127"/>
                <a:gd name="T38" fmla="*/ 49 w 71"/>
                <a:gd name="T39" fmla="*/ 127 h 127"/>
                <a:gd name="T40" fmla="*/ 49 w 71"/>
                <a:gd name="T41" fmla="*/ 127 h 127"/>
                <a:gd name="T42" fmla="*/ 35 w 71"/>
                <a:gd name="T43" fmla="*/ 125 h 127"/>
                <a:gd name="T44" fmla="*/ 29 w 71"/>
                <a:gd name="T45" fmla="*/ 123 h 127"/>
                <a:gd name="T46" fmla="*/ 25 w 71"/>
                <a:gd name="T47" fmla="*/ 119 h 127"/>
                <a:gd name="T48" fmla="*/ 22 w 71"/>
                <a:gd name="T49" fmla="*/ 116 h 127"/>
                <a:gd name="T50" fmla="*/ 18 w 71"/>
                <a:gd name="T51" fmla="*/ 112 h 127"/>
                <a:gd name="T52" fmla="*/ 16 w 71"/>
                <a:gd name="T53" fmla="*/ 107 h 127"/>
                <a:gd name="T54" fmla="*/ 16 w 71"/>
                <a:gd name="T55" fmla="*/ 99 h 127"/>
                <a:gd name="T56" fmla="*/ 16 w 71"/>
                <a:gd name="T57" fmla="*/ 50 h 127"/>
                <a:gd name="T58" fmla="*/ 0 w 71"/>
                <a:gd name="T59" fmla="*/ 50 h 127"/>
                <a:gd name="T60" fmla="*/ 0 w 71"/>
                <a:gd name="T61" fmla="*/ 31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1"/>
                <a:gd name="T94" fmla="*/ 0 h 127"/>
                <a:gd name="T95" fmla="*/ 71 w 71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1" h="127">
                  <a:moveTo>
                    <a:pt x="0" y="31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38" y="31"/>
                  </a:lnTo>
                  <a:lnTo>
                    <a:pt x="71" y="31"/>
                  </a:lnTo>
                  <a:lnTo>
                    <a:pt x="71" y="50"/>
                  </a:lnTo>
                  <a:lnTo>
                    <a:pt x="38" y="5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0" y="103"/>
                  </a:lnTo>
                  <a:lnTo>
                    <a:pt x="46" y="107"/>
                  </a:lnTo>
                  <a:lnTo>
                    <a:pt x="53" y="107"/>
                  </a:lnTo>
                  <a:lnTo>
                    <a:pt x="62" y="107"/>
                  </a:lnTo>
                  <a:lnTo>
                    <a:pt x="71" y="105"/>
                  </a:lnTo>
                  <a:lnTo>
                    <a:pt x="71" y="125"/>
                  </a:lnTo>
                  <a:lnTo>
                    <a:pt x="49" y="127"/>
                  </a:lnTo>
                  <a:lnTo>
                    <a:pt x="35" y="125"/>
                  </a:lnTo>
                  <a:lnTo>
                    <a:pt x="29" y="123"/>
                  </a:lnTo>
                  <a:lnTo>
                    <a:pt x="25" y="119"/>
                  </a:lnTo>
                  <a:lnTo>
                    <a:pt x="22" y="116"/>
                  </a:lnTo>
                  <a:lnTo>
                    <a:pt x="18" y="112"/>
                  </a:lnTo>
                  <a:lnTo>
                    <a:pt x="16" y="107"/>
                  </a:lnTo>
                  <a:lnTo>
                    <a:pt x="16" y="99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3" name="Freeform 102"/>
            <p:cNvSpPr>
              <a:spLocks/>
            </p:cNvSpPr>
            <p:nvPr/>
          </p:nvSpPr>
          <p:spPr bwMode="auto">
            <a:xfrm>
              <a:off x="3217" y="2699"/>
              <a:ext cx="96" cy="97"/>
            </a:xfrm>
            <a:custGeom>
              <a:avLst/>
              <a:gdLst>
                <a:gd name="T0" fmla="*/ 0 w 96"/>
                <a:gd name="T1" fmla="*/ 97 h 97"/>
                <a:gd name="T2" fmla="*/ 22 w 96"/>
                <a:gd name="T3" fmla="*/ 97 h 97"/>
                <a:gd name="T4" fmla="*/ 22 w 96"/>
                <a:gd name="T5" fmla="*/ 31 h 97"/>
                <a:gd name="T6" fmla="*/ 22 w 96"/>
                <a:gd name="T7" fmla="*/ 31 h 97"/>
                <a:gd name="T8" fmla="*/ 28 w 96"/>
                <a:gd name="T9" fmla="*/ 27 h 97"/>
                <a:gd name="T10" fmla="*/ 33 w 96"/>
                <a:gd name="T11" fmla="*/ 22 h 97"/>
                <a:gd name="T12" fmla="*/ 42 w 96"/>
                <a:gd name="T13" fmla="*/ 20 h 97"/>
                <a:gd name="T14" fmla="*/ 53 w 96"/>
                <a:gd name="T15" fmla="*/ 18 h 97"/>
                <a:gd name="T16" fmla="*/ 53 w 96"/>
                <a:gd name="T17" fmla="*/ 18 h 97"/>
                <a:gd name="T18" fmla="*/ 63 w 96"/>
                <a:gd name="T19" fmla="*/ 20 h 97"/>
                <a:gd name="T20" fmla="*/ 66 w 96"/>
                <a:gd name="T21" fmla="*/ 22 h 97"/>
                <a:gd name="T22" fmla="*/ 68 w 96"/>
                <a:gd name="T23" fmla="*/ 24 h 97"/>
                <a:gd name="T24" fmla="*/ 72 w 96"/>
                <a:gd name="T25" fmla="*/ 33 h 97"/>
                <a:gd name="T26" fmla="*/ 74 w 96"/>
                <a:gd name="T27" fmla="*/ 44 h 97"/>
                <a:gd name="T28" fmla="*/ 74 w 96"/>
                <a:gd name="T29" fmla="*/ 97 h 97"/>
                <a:gd name="T30" fmla="*/ 96 w 96"/>
                <a:gd name="T31" fmla="*/ 97 h 97"/>
                <a:gd name="T32" fmla="*/ 96 w 96"/>
                <a:gd name="T33" fmla="*/ 36 h 97"/>
                <a:gd name="T34" fmla="*/ 96 w 96"/>
                <a:gd name="T35" fmla="*/ 36 h 97"/>
                <a:gd name="T36" fmla="*/ 94 w 96"/>
                <a:gd name="T37" fmla="*/ 27 h 97"/>
                <a:gd name="T38" fmla="*/ 92 w 96"/>
                <a:gd name="T39" fmla="*/ 18 h 97"/>
                <a:gd name="T40" fmla="*/ 88 w 96"/>
                <a:gd name="T41" fmla="*/ 12 h 97"/>
                <a:gd name="T42" fmla="*/ 85 w 96"/>
                <a:gd name="T43" fmla="*/ 7 h 97"/>
                <a:gd name="T44" fmla="*/ 79 w 96"/>
                <a:gd name="T45" fmla="*/ 3 h 97"/>
                <a:gd name="T46" fmla="*/ 72 w 96"/>
                <a:gd name="T47" fmla="*/ 1 h 97"/>
                <a:gd name="T48" fmla="*/ 57 w 96"/>
                <a:gd name="T49" fmla="*/ 0 h 97"/>
                <a:gd name="T50" fmla="*/ 57 w 96"/>
                <a:gd name="T51" fmla="*/ 0 h 97"/>
                <a:gd name="T52" fmla="*/ 46 w 96"/>
                <a:gd name="T53" fmla="*/ 0 h 97"/>
                <a:gd name="T54" fmla="*/ 35 w 96"/>
                <a:gd name="T55" fmla="*/ 3 h 97"/>
                <a:gd name="T56" fmla="*/ 28 w 96"/>
                <a:gd name="T57" fmla="*/ 9 h 97"/>
                <a:gd name="T58" fmla="*/ 22 w 96"/>
                <a:gd name="T59" fmla="*/ 14 h 97"/>
                <a:gd name="T60" fmla="*/ 22 w 96"/>
                <a:gd name="T61" fmla="*/ 1 h 97"/>
                <a:gd name="T62" fmla="*/ 0 w 96"/>
                <a:gd name="T63" fmla="*/ 1 h 97"/>
                <a:gd name="T64" fmla="*/ 0 w 96"/>
                <a:gd name="T65" fmla="*/ 97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97"/>
                <a:gd name="T101" fmla="*/ 96 w 96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97">
                  <a:moveTo>
                    <a:pt x="0" y="97"/>
                  </a:moveTo>
                  <a:lnTo>
                    <a:pt x="22" y="97"/>
                  </a:lnTo>
                  <a:lnTo>
                    <a:pt x="22" y="31"/>
                  </a:lnTo>
                  <a:lnTo>
                    <a:pt x="28" y="27"/>
                  </a:lnTo>
                  <a:lnTo>
                    <a:pt x="33" y="22"/>
                  </a:lnTo>
                  <a:lnTo>
                    <a:pt x="42" y="20"/>
                  </a:lnTo>
                  <a:lnTo>
                    <a:pt x="53" y="18"/>
                  </a:lnTo>
                  <a:lnTo>
                    <a:pt x="63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72" y="33"/>
                  </a:lnTo>
                  <a:lnTo>
                    <a:pt x="74" y="44"/>
                  </a:lnTo>
                  <a:lnTo>
                    <a:pt x="74" y="97"/>
                  </a:lnTo>
                  <a:lnTo>
                    <a:pt x="96" y="97"/>
                  </a:lnTo>
                  <a:lnTo>
                    <a:pt x="96" y="36"/>
                  </a:lnTo>
                  <a:lnTo>
                    <a:pt x="94" y="27"/>
                  </a:lnTo>
                  <a:lnTo>
                    <a:pt x="92" y="18"/>
                  </a:lnTo>
                  <a:lnTo>
                    <a:pt x="88" y="12"/>
                  </a:lnTo>
                  <a:lnTo>
                    <a:pt x="85" y="7"/>
                  </a:lnTo>
                  <a:lnTo>
                    <a:pt x="79" y="3"/>
                  </a:lnTo>
                  <a:lnTo>
                    <a:pt x="72" y="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4" name="Freeform 103"/>
            <p:cNvSpPr>
              <a:spLocks noEditPoints="1"/>
            </p:cNvSpPr>
            <p:nvPr/>
          </p:nvSpPr>
          <p:spPr bwMode="auto">
            <a:xfrm>
              <a:off x="3337" y="2699"/>
              <a:ext cx="106" cy="101"/>
            </a:xfrm>
            <a:custGeom>
              <a:avLst/>
              <a:gdLst>
                <a:gd name="T0" fmla="*/ 82 w 106"/>
                <a:gd name="T1" fmla="*/ 38 h 101"/>
                <a:gd name="T2" fmla="*/ 82 w 106"/>
                <a:gd name="T3" fmla="*/ 38 h 101"/>
                <a:gd name="T4" fmla="*/ 79 w 106"/>
                <a:gd name="T5" fmla="*/ 29 h 101"/>
                <a:gd name="T6" fmla="*/ 71 w 106"/>
                <a:gd name="T7" fmla="*/ 22 h 101"/>
                <a:gd name="T8" fmla="*/ 64 w 106"/>
                <a:gd name="T9" fmla="*/ 18 h 101"/>
                <a:gd name="T10" fmla="*/ 53 w 106"/>
                <a:gd name="T11" fmla="*/ 16 h 101"/>
                <a:gd name="T12" fmla="*/ 53 w 106"/>
                <a:gd name="T13" fmla="*/ 16 h 101"/>
                <a:gd name="T14" fmla="*/ 44 w 106"/>
                <a:gd name="T15" fmla="*/ 18 h 101"/>
                <a:gd name="T16" fmla="*/ 35 w 106"/>
                <a:gd name="T17" fmla="*/ 22 h 101"/>
                <a:gd name="T18" fmla="*/ 27 w 106"/>
                <a:gd name="T19" fmla="*/ 27 h 101"/>
                <a:gd name="T20" fmla="*/ 25 w 106"/>
                <a:gd name="T21" fmla="*/ 33 h 101"/>
                <a:gd name="T22" fmla="*/ 24 w 106"/>
                <a:gd name="T23" fmla="*/ 38 h 101"/>
                <a:gd name="T24" fmla="*/ 82 w 106"/>
                <a:gd name="T25" fmla="*/ 38 h 101"/>
                <a:gd name="T26" fmla="*/ 105 w 106"/>
                <a:gd name="T27" fmla="*/ 68 h 101"/>
                <a:gd name="T28" fmla="*/ 105 w 106"/>
                <a:gd name="T29" fmla="*/ 68 h 101"/>
                <a:gd name="T30" fmla="*/ 101 w 106"/>
                <a:gd name="T31" fmla="*/ 77 h 101"/>
                <a:gd name="T32" fmla="*/ 97 w 106"/>
                <a:gd name="T33" fmla="*/ 82 h 101"/>
                <a:gd name="T34" fmla="*/ 92 w 106"/>
                <a:gd name="T35" fmla="*/ 88 h 101"/>
                <a:gd name="T36" fmla="*/ 84 w 106"/>
                <a:gd name="T37" fmla="*/ 92 h 101"/>
                <a:gd name="T38" fmla="*/ 77 w 106"/>
                <a:gd name="T39" fmla="*/ 97 h 101"/>
                <a:gd name="T40" fmla="*/ 66 w 106"/>
                <a:gd name="T41" fmla="*/ 99 h 101"/>
                <a:gd name="T42" fmla="*/ 55 w 106"/>
                <a:gd name="T43" fmla="*/ 101 h 101"/>
                <a:gd name="T44" fmla="*/ 55 w 106"/>
                <a:gd name="T45" fmla="*/ 101 h 101"/>
                <a:gd name="T46" fmla="*/ 42 w 106"/>
                <a:gd name="T47" fmla="*/ 99 h 101"/>
                <a:gd name="T48" fmla="*/ 31 w 106"/>
                <a:gd name="T49" fmla="*/ 97 h 101"/>
                <a:gd name="T50" fmla="*/ 22 w 106"/>
                <a:gd name="T51" fmla="*/ 92 h 101"/>
                <a:gd name="T52" fmla="*/ 14 w 106"/>
                <a:gd name="T53" fmla="*/ 86 h 101"/>
                <a:gd name="T54" fmla="*/ 9 w 106"/>
                <a:gd name="T55" fmla="*/ 79 h 101"/>
                <a:gd name="T56" fmla="*/ 3 w 106"/>
                <a:gd name="T57" fmla="*/ 69 h 101"/>
                <a:gd name="T58" fmla="*/ 2 w 106"/>
                <a:gd name="T59" fmla="*/ 60 h 101"/>
                <a:gd name="T60" fmla="*/ 0 w 106"/>
                <a:gd name="T61" fmla="*/ 49 h 101"/>
                <a:gd name="T62" fmla="*/ 0 w 106"/>
                <a:gd name="T63" fmla="*/ 49 h 101"/>
                <a:gd name="T64" fmla="*/ 2 w 106"/>
                <a:gd name="T65" fmla="*/ 40 h 101"/>
                <a:gd name="T66" fmla="*/ 3 w 106"/>
                <a:gd name="T67" fmla="*/ 31 h 101"/>
                <a:gd name="T68" fmla="*/ 7 w 106"/>
                <a:gd name="T69" fmla="*/ 22 h 101"/>
                <a:gd name="T70" fmla="*/ 13 w 106"/>
                <a:gd name="T71" fmla="*/ 14 h 101"/>
                <a:gd name="T72" fmla="*/ 22 w 106"/>
                <a:gd name="T73" fmla="*/ 7 h 101"/>
                <a:gd name="T74" fmla="*/ 29 w 106"/>
                <a:gd name="T75" fmla="*/ 3 h 101"/>
                <a:gd name="T76" fmla="*/ 40 w 106"/>
                <a:gd name="T77" fmla="*/ 0 h 101"/>
                <a:gd name="T78" fmla="*/ 53 w 106"/>
                <a:gd name="T79" fmla="*/ 0 h 101"/>
                <a:gd name="T80" fmla="*/ 53 w 106"/>
                <a:gd name="T81" fmla="*/ 0 h 101"/>
                <a:gd name="T82" fmla="*/ 66 w 106"/>
                <a:gd name="T83" fmla="*/ 0 h 101"/>
                <a:gd name="T84" fmla="*/ 77 w 106"/>
                <a:gd name="T85" fmla="*/ 3 h 101"/>
                <a:gd name="T86" fmla="*/ 86 w 106"/>
                <a:gd name="T87" fmla="*/ 9 h 101"/>
                <a:gd name="T88" fmla="*/ 94 w 106"/>
                <a:gd name="T89" fmla="*/ 14 h 101"/>
                <a:gd name="T90" fmla="*/ 99 w 106"/>
                <a:gd name="T91" fmla="*/ 24 h 101"/>
                <a:gd name="T92" fmla="*/ 103 w 106"/>
                <a:gd name="T93" fmla="*/ 33 h 101"/>
                <a:gd name="T94" fmla="*/ 105 w 106"/>
                <a:gd name="T95" fmla="*/ 44 h 101"/>
                <a:gd name="T96" fmla="*/ 106 w 106"/>
                <a:gd name="T97" fmla="*/ 55 h 101"/>
                <a:gd name="T98" fmla="*/ 22 w 106"/>
                <a:gd name="T99" fmla="*/ 55 h 101"/>
                <a:gd name="T100" fmla="*/ 22 w 106"/>
                <a:gd name="T101" fmla="*/ 55 h 101"/>
                <a:gd name="T102" fmla="*/ 24 w 106"/>
                <a:gd name="T103" fmla="*/ 62 h 101"/>
                <a:gd name="T104" fmla="*/ 29 w 106"/>
                <a:gd name="T105" fmla="*/ 71 h 101"/>
                <a:gd name="T106" fmla="*/ 33 w 106"/>
                <a:gd name="T107" fmla="*/ 75 h 101"/>
                <a:gd name="T108" fmla="*/ 38 w 106"/>
                <a:gd name="T109" fmla="*/ 79 h 101"/>
                <a:gd name="T110" fmla="*/ 44 w 106"/>
                <a:gd name="T111" fmla="*/ 81 h 101"/>
                <a:gd name="T112" fmla="*/ 53 w 106"/>
                <a:gd name="T113" fmla="*/ 82 h 101"/>
                <a:gd name="T114" fmla="*/ 53 w 106"/>
                <a:gd name="T115" fmla="*/ 82 h 101"/>
                <a:gd name="T116" fmla="*/ 64 w 106"/>
                <a:gd name="T117" fmla="*/ 81 h 101"/>
                <a:gd name="T118" fmla="*/ 71 w 106"/>
                <a:gd name="T119" fmla="*/ 79 h 101"/>
                <a:gd name="T120" fmla="*/ 77 w 106"/>
                <a:gd name="T121" fmla="*/ 73 h 101"/>
                <a:gd name="T122" fmla="*/ 81 w 106"/>
                <a:gd name="T123" fmla="*/ 68 h 101"/>
                <a:gd name="T124" fmla="*/ 105 w 106"/>
                <a:gd name="T125" fmla="*/ 68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101"/>
                <a:gd name="T191" fmla="*/ 106 w 106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101">
                  <a:moveTo>
                    <a:pt x="82" y="38"/>
                  </a:moveTo>
                  <a:lnTo>
                    <a:pt x="82" y="38"/>
                  </a:lnTo>
                  <a:lnTo>
                    <a:pt x="79" y="29"/>
                  </a:lnTo>
                  <a:lnTo>
                    <a:pt x="71" y="22"/>
                  </a:lnTo>
                  <a:lnTo>
                    <a:pt x="64" y="18"/>
                  </a:lnTo>
                  <a:lnTo>
                    <a:pt x="53" y="16"/>
                  </a:lnTo>
                  <a:lnTo>
                    <a:pt x="44" y="18"/>
                  </a:lnTo>
                  <a:lnTo>
                    <a:pt x="35" y="22"/>
                  </a:lnTo>
                  <a:lnTo>
                    <a:pt x="27" y="27"/>
                  </a:lnTo>
                  <a:lnTo>
                    <a:pt x="25" y="33"/>
                  </a:lnTo>
                  <a:lnTo>
                    <a:pt x="24" y="38"/>
                  </a:lnTo>
                  <a:lnTo>
                    <a:pt x="82" y="38"/>
                  </a:lnTo>
                  <a:close/>
                  <a:moveTo>
                    <a:pt x="105" y="68"/>
                  </a:moveTo>
                  <a:lnTo>
                    <a:pt x="105" y="68"/>
                  </a:lnTo>
                  <a:lnTo>
                    <a:pt x="101" y="77"/>
                  </a:lnTo>
                  <a:lnTo>
                    <a:pt x="97" y="82"/>
                  </a:lnTo>
                  <a:lnTo>
                    <a:pt x="92" y="88"/>
                  </a:lnTo>
                  <a:lnTo>
                    <a:pt x="84" y="92"/>
                  </a:lnTo>
                  <a:lnTo>
                    <a:pt x="77" y="97"/>
                  </a:lnTo>
                  <a:lnTo>
                    <a:pt x="66" y="99"/>
                  </a:lnTo>
                  <a:lnTo>
                    <a:pt x="55" y="101"/>
                  </a:lnTo>
                  <a:lnTo>
                    <a:pt x="42" y="99"/>
                  </a:lnTo>
                  <a:lnTo>
                    <a:pt x="31" y="97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9" y="79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4"/>
                  </a:lnTo>
                  <a:lnTo>
                    <a:pt x="22" y="7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6" y="9"/>
                  </a:lnTo>
                  <a:lnTo>
                    <a:pt x="94" y="14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5" y="44"/>
                  </a:lnTo>
                  <a:lnTo>
                    <a:pt x="106" y="55"/>
                  </a:lnTo>
                  <a:lnTo>
                    <a:pt x="22" y="55"/>
                  </a:lnTo>
                  <a:lnTo>
                    <a:pt x="24" y="62"/>
                  </a:lnTo>
                  <a:lnTo>
                    <a:pt x="29" y="71"/>
                  </a:lnTo>
                  <a:lnTo>
                    <a:pt x="33" y="75"/>
                  </a:lnTo>
                  <a:lnTo>
                    <a:pt x="38" y="79"/>
                  </a:lnTo>
                  <a:lnTo>
                    <a:pt x="44" y="81"/>
                  </a:lnTo>
                  <a:lnTo>
                    <a:pt x="53" y="82"/>
                  </a:lnTo>
                  <a:lnTo>
                    <a:pt x="64" y="81"/>
                  </a:lnTo>
                  <a:lnTo>
                    <a:pt x="71" y="79"/>
                  </a:lnTo>
                  <a:lnTo>
                    <a:pt x="77" y="73"/>
                  </a:lnTo>
                  <a:lnTo>
                    <a:pt x="81" y="68"/>
                  </a:lnTo>
                  <a:lnTo>
                    <a:pt x="105" y="68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5" name="Freeform 104"/>
            <p:cNvSpPr>
              <a:spLocks/>
            </p:cNvSpPr>
            <p:nvPr/>
          </p:nvSpPr>
          <p:spPr bwMode="auto">
            <a:xfrm>
              <a:off x="3458" y="2673"/>
              <a:ext cx="72" cy="127"/>
            </a:xfrm>
            <a:custGeom>
              <a:avLst/>
              <a:gdLst>
                <a:gd name="T0" fmla="*/ 0 w 72"/>
                <a:gd name="T1" fmla="*/ 31 h 127"/>
                <a:gd name="T2" fmla="*/ 17 w 72"/>
                <a:gd name="T3" fmla="*/ 31 h 127"/>
                <a:gd name="T4" fmla="*/ 17 w 72"/>
                <a:gd name="T5" fmla="*/ 0 h 127"/>
                <a:gd name="T6" fmla="*/ 39 w 72"/>
                <a:gd name="T7" fmla="*/ 0 h 127"/>
                <a:gd name="T8" fmla="*/ 39 w 72"/>
                <a:gd name="T9" fmla="*/ 31 h 127"/>
                <a:gd name="T10" fmla="*/ 72 w 72"/>
                <a:gd name="T11" fmla="*/ 31 h 127"/>
                <a:gd name="T12" fmla="*/ 72 w 72"/>
                <a:gd name="T13" fmla="*/ 50 h 127"/>
                <a:gd name="T14" fmla="*/ 39 w 72"/>
                <a:gd name="T15" fmla="*/ 50 h 127"/>
                <a:gd name="T16" fmla="*/ 39 w 72"/>
                <a:gd name="T17" fmla="*/ 94 h 127"/>
                <a:gd name="T18" fmla="*/ 39 w 72"/>
                <a:gd name="T19" fmla="*/ 94 h 127"/>
                <a:gd name="T20" fmla="*/ 39 w 72"/>
                <a:gd name="T21" fmla="*/ 99 h 127"/>
                <a:gd name="T22" fmla="*/ 41 w 72"/>
                <a:gd name="T23" fmla="*/ 103 h 127"/>
                <a:gd name="T24" fmla="*/ 46 w 72"/>
                <a:gd name="T25" fmla="*/ 107 h 127"/>
                <a:gd name="T26" fmla="*/ 53 w 72"/>
                <a:gd name="T27" fmla="*/ 107 h 127"/>
                <a:gd name="T28" fmla="*/ 53 w 72"/>
                <a:gd name="T29" fmla="*/ 107 h 127"/>
                <a:gd name="T30" fmla="*/ 63 w 72"/>
                <a:gd name="T31" fmla="*/ 107 h 127"/>
                <a:gd name="T32" fmla="*/ 72 w 72"/>
                <a:gd name="T33" fmla="*/ 105 h 127"/>
                <a:gd name="T34" fmla="*/ 72 w 72"/>
                <a:gd name="T35" fmla="*/ 125 h 127"/>
                <a:gd name="T36" fmla="*/ 72 w 72"/>
                <a:gd name="T37" fmla="*/ 125 h 127"/>
                <a:gd name="T38" fmla="*/ 50 w 72"/>
                <a:gd name="T39" fmla="*/ 127 h 127"/>
                <a:gd name="T40" fmla="*/ 50 w 72"/>
                <a:gd name="T41" fmla="*/ 127 h 127"/>
                <a:gd name="T42" fmla="*/ 35 w 72"/>
                <a:gd name="T43" fmla="*/ 125 h 127"/>
                <a:gd name="T44" fmla="*/ 30 w 72"/>
                <a:gd name="T45" fmla="*/ 123 h 127"/>
                <a:gd name="T46" fmla="*/ 26 w 72"/>
                <a:gd name="T47" fmla="*/ 119 h 127"/>
                <a:gd name="T48" fmla="*/ 22 w 72"/>
                <a:gd name="T49" fmla="*/ 116 h 127"/>
                <a:gd name="T50" fmla="*/ 19 w 72"/>
                <a:gd name="T51" fmla="*/ 112 h 127"/>
                <a:gd name="T52" fmla="*/ 17 w 72"/>
                <a:gd name="T53" fmla="*/ 107 h 127"/>
                <a:gd name="T54" fmla="*/ 17 w 72"/>
                <a:gd name="T55" fmla="*/ 99 h 127"/>
                <a:gd name="T56" fmla="*/ 17 w 72"/>
                <a:gd name="T57" fmla="*/ 50 h 127"/>
                <a:gd name="T58" fmla="*/ 0 w 72"/>
                <a:gd name="T59" fmla="*/ 50 h 127"/>
                <a:gd name="T60" fmla="*/ 0 w 72"/>
                <a:gd name="T61" fmla="*/ 31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27"/>
                <a:gd name="T95" fmla="*/ 72 w 72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27">
                  <a:moveTo>
                    <a:pt x="0" y="31"/>
                  </a:moveTo>
                  <a:lnTo>
                    <a:pt x="17" y="31"/>
                  </a:lnTo>
                  <a:lnTo>
                    <a:pt x="17" y="0"/>
                  </a:lnTo>
                  <a:lnTo>
                    <a:pt x="39" y="0"/>
                  </a:lnTo>
                  <a:lnTo>
                    <a:pt x="39" y="31"/>
                  </a:lnTo>
                  <a:lnTo>
                    <a:pt x="72" y="31"/>
                  </a:lnTo>
                  <a:lnTo>
                    <a:pt x="72" y="50"/>
                  </a:lnTo>
                  <a:lnTo>
                    <a:pt x="39" y="50"/>
                  </a:lnTo>
                  <a:lnTo>
                    <a:pt x="39" y="94"/>
                  </a:lnTo>
                  <a:lnTo>
                    <a:pt x="39" y="99"/>
                  </a:lnTo>
                  <a:lnTo>
                    <a:pt x="41" y="103"/>
                  </a:lnTo>
                  <a:lnTo>
                    <a:pt x="46" y="107"/>
                  </a:lnTo>
                  <a:lnTo>
                    <a:pt x="53" y="107"/>
                  </a:lnTo>
                  <a:lnTo>
                    <a:pt x="63" y="107"/>
                  </a:lnTo>
                  <a:lnTo>
                    <a:pt x="72" y="105"/>
                  </a:lnTo>
                  <a:lnTo>
                    <a:pt x="72" y="125"/>
                  </a:lnTo>
                  <a:lnTo>
                    <a:pt x="50" y="127"/>
                  </a:lnTo>
                  <a:lnTo>
                    <a:pt x="35" y="125"/>
                  </a:lnTo>
                  <a:lnTo>
                    <a:pt x="30" y="123"/>
                  </a:lnTo>
                  <a:lnTo>
                    <a:pt x="26" y="119"/>
                  </a:lnTo>
                  <a:lnTo>
                    <a:pt x="22" y="116"/>
                  </a:lnTo>
                  <a:lnTo>
                    <a:pt x="19" y="112"/>
                  </a:lnTo>
                  <a:lnTo>
                    <a:pt x="17" y="107"/>
                  </a:lnTo>
                  <a:lnTo>
                    <a:pt x="17" y="99"/>
                  </a:lnTo>
                  <a:lnTo>
                    <a:pt x="17" y="50"/>
                  </a:lnTo>
                  <a:lnTo>
                    <a:pt x="0" y="5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6" name="Freeform 105"/>
            <p:cNvSpPr>
              <a:spLocks/>
            </p:cNvSpPr>
            <p:nvPr/>
          </p:nvSpPr>
          <p:spPr bwMode="auto">
            <a:xfrm>
              <a:off x="3543" y="2700"/>
              <a:ext cx="163" cy="96"/>
            </a:xfrm>
            <a:custGeom>
              <a:avLst/>
              <a:gdLst>
                <a:gd name="T0" fmla="*/ 83 w 163"/>
                <a:gd name="T1" fmla="*/ 30 h 96"/>
                <a:gd name="T2" fmla="*/ 59 w 163"/>
                <a:gd name="T3" fmla="*/ 96 h 96"/>
                <a:gd name="T4" fmla="*/ 37 w 163"/>
                <a:gd name="T5" fmla="*/ 96 h 96"/>
                <a:gd name="T6" fmla="*/ 0 w 163"/>
                <a:gd name="T7" fmla="*/ 0 h 96"/>
                <a:gd name="T8" fmla="*/ 22 w 163"/>
                <a:gd name="T9" fmla="*/ 0 h 96"/>
                <a:gd name="T10" fmla="*/ 48 w 163"/>
                <a:gd name="T11" fmla="*/ 68 h 96"/>
                <a:gd name="T12" fmla="*/ 71 w 163"/>
                <a:gd name="T13" fmla="*/ 0 h 96"/>
                <a:gd name="T14" fmla="*/ 92 w 163"/>
                <a:gd name="T15" fmla="*/ 0 h 96"/>
                <a:gd name="T16" fmla="*/ 117 w 163"/>
                <a:gd name="T17" fmla="*/ 68 h 96"/>
                <a:gd name="T18" fmla="*/ 141 w 163"/>
                <a:gd name="T19" fmla="*/ 0 h 96"/>
                <a:gd name="T20" fmla="*/ 163 w 163"/>
                <a:gd name="T21" fmla="*/ 0 h 96"/>
                <a:gd name="T22" fmla="*/ 127 w 163"/>
                <a:gd name="T23" fmla="*/ 96 h 96"/>
                <a:gd name="T24" fmla="*/ 106 w 163"/>
                <a:gd name="T25" fmla="*/ 96 h 96"/>
                <a:gd name="T26" fmla="*/ 83 w 163"/>
                <a:gd name="T27" fmla="*/ 3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3"/>
                <a:gd name="T43" fmla="*/ 0 h 96"/>
                <a:gd name="T44" fmla="*/ 163 w 163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3" h="96">
                  <a:moveTo>
                    <a:pt x="83" y="30"/>
                  </a:moveTo>
                  <a:lnTo>
                    <a:pt x="59" y="96"/>
                  </a:lnTo>
                  <a:lnTo>
                    <a:pt x="37" y="96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8" y="68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117" y="68"/>
                  </a:lnTo>
                  <a:lnTo>
                    <a:pt x="141" y="0"/>
                  </a:lnTo>
                  <a:lnTo>
                    <a:pt x="163" y="0"/>
                  </a:lnTo>
                  <a:lnTo>
                    <a:pt x="127" y="96"/>
                  </a:lnTo>
                  <a:lnTo>
                    <a:pt x="106" y="96"/>
                  </a:lnTo>
                  <a:lnTo>
                    <a:pt x="83" y="3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7" name="Freeform 106"/>
            <p:cNvSpPr>
              <a:spLocks noEditPoints="1"/>
            </p:cNvSpPr>
            <p:nvPr/>
          </p:nvSpPr>
          <p:spPr bwMode="auto">
            <a:xfrm>
              <a:off x="3721" y="2699"/>
              <a:ext cx="107" cy="101"/>
            </a:xfrm>
            <a:custGeom>
              <a:avLst/>
              <a:gdLst>
                <a:gd name="T0" fmla="*/ 0 w 107"/>
                <a:gd name="T1" fmla="*/ 49 h 101"/>
                <a:gd name="T2" fmla="*/ 4 w 107"/>
                <a:gd name="T3" fmla="*/ 31 h 101"/>
                <a:gd name="T4" fmla="*/ 13 w 107"/>
                <a:gd name="T5" fmla="*/ 14 h 101"/>
                <a:gd name="T6" fmla="*/ 30 w 107"/>
                <a:gd name="T7" fmla="*/ 3 h 101"/>
                <a:gd name="T8" fmla="*/ 54 w 107"/>
                <a:gd name="T9" fmla="*/ 0 h 101"/>
                <a:gd name="T10" fmla="*/ 66 w 107"/>
                <a:gd name="T11" fmla="*/ 0 h 101"/>
                <a:gd name="T12" fmla="*/ 87 w 107"/>
                <a:gd name="T13" fmla="*/ 9 h 101"/>
                <a:gd name="T14" fmla="*/ 100 w 107"/>
                <a:gd name="T15" fmla="*/ 22 h 101"/>
                <a:gd name="T16" fmla="*/ 105 w 107"/>
                <a:gd name="T17" fmla="*/ 40 h 101"/>
                <a:gd name="T18" fmla="*/ 107 w 107"/>
                <a:gd name="T19" fmla="*/ 49 h 101"/>
                <a:gd name="T20" fmla="*/ 101 w 107"/>
                <a:gd name="T21" fmla="*/ 73 h 101"/>
                <a:gd name="T22" fmla="*/ 90 w 107"/>
                <a:gd name="T23" fmla="*/ 90 h 101"/>
                <a:gd name="T24" fmla="*/ 72 w 107"/>
                <a:gd name="T25" fmla="*/ 97 h 101"/>
                <a:gd name="T26" fmla="*/ 54 w 107"/>
                <a:gd name="T27" fmla="*/ 101 h 101"/>
                <a:gd name="T28" fmla="*/ 44 w 107"/>
                <a:gd name="T29" fmla="*/ 99 h 101"/>
                <a:gd name="T30" fmla="*/ 26 w 107"/>
                <a:gd name="T31" fmla="*/ 93 h 101"/>
                <a:gd name="T32" fmla="*/ 9 w 107"/>
                <a:gd name="T33" fmla="*/ 82 h 101"/>
                <a:gd name="T34" fmla="*/ 2 w 107"/>
                <a:gd name="T35" fmla="*/ 62 h 101"/>
                <a:gd name="T36" fmla="*/ 0 w 107"/>
                <a:gd name="T37" fmla="*/ 49 h 101"/>
                <a:gd name="T38" fmla="*/ 85 w 107"/>
                <a:gd name="T39" fmla="*/ 49 h 101"/>
                <a:gd name="T40" fmla="*/ 81 w 107"/>
                <a:gd name="T41" fmla="*/ 35 h 101"/>
                <a:gd name="T42" fmla="*/ 76 w 107"/>
                <a:gd name="T43" fmla="*/ 25 h 101"/>
                <a:gd name="T44" fmla="*/ 65 w 107"/>
                <a:gd name="T45" fmla="*/ 20 h 101"/>
                <a:gd name="T46" fmla="*/ 54 w 107"/>
                <a:gd name="T47" fmla="*/ 18 h 101"/>
                <a:gd name="T48" fmla="*/ 37 w 107"/>
                <a:gd name="T49" fmla="*/ 22 h 101"/>
                <a:gd name="T50" fmla="*/ 28 w 107"/>
                <a:gd name="T51" fmla="*/ 29 h 101"/>
                <a:gd name="T52" fmla="*/ 22 w 107"/>
                <a:gd name="T53" fmla="*/ 42 h 101"/>
                <a:gd name="T54" fmla="*/ 22 w 107"/>
                <a:gd name="T55" fmla="*/ 49 h 101"/>
                <a:gd name="T56" fmla="*/ 24 w 107"/>
                <a:gd name="T57" fmla="*/ 62 h 101"/>
                <a:gd name="T58" fmla="*/ 31 w 107"/>
                <a:gd name="T59" fmla="*/ 73 h 101"/>
                <a:gd name="T60" fmla="*/ 41 w 107"/>
                <a:gd name="T61" fmla="*/ 79 h 101"/>
                <a:gd name="T62" fmla="*/ 54 w 107"/>
                <a:gd name="T63" fmla="*/ 81 h 101"/>
                <a:gd name="T64" fmla="*/ 61 w 107"/>
                <a:gd name="T65" fmla="*/ 81 h 101"/>
                <a:gd name="T66" fmla="*/ 72 w 107"/>
                <a:gd name="T67" fmla="*/ 77 h 101"/>
                <a:gd name="T68" fmla="*/ 79 w 107"/>
                <a:gd name="T69" fmla="*/ 68 h 101"/>
                <a:gd name="T70" fmla="*/ 83 w 107"/>
                <a:gd name="T71" fmla="*/ 57 h 101"/>
                <a:gd name="T72" fmla="*/ 85 w 107"/>
                <a:gd name="T73" fmla="*/ 49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"/>
                <a:gd name="T112" fmla="*/ 0 h 101"/>
                <a:gd name="T113" fmla="*/ 107 w 107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" h="101">
                  <a:moveTo>
                    <a:pt x="0" y="49"/>
                  </a:moveTo>
                  <a:lnTo>
                    <a:pt x="0" y="49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30" y="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4" y="14"/>
                  </a:lnTo>
                  <a:lnTo>
                    <a:pt x="100" y="22"/>
                  </a:lnTo>
                  <a:lnTo>
                    <a:pt x="103" y="31"/>
                  </a:lnTo>
                  <a:lnTo>
                    <a:pt x="105" y="40"/>
                  </a:lnTo>
                  <a:lnTo>
                    <a:pt x="107" y="49"/>
                  </a:lnTo>
                  <a:lnTo>
                    <a:pt x="105" y="62"/>
                  </a:lnTo>
                  <a:lnTo>
                    <a:pt x="101" y="73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1" y="93"/>
                  </a:lnTo>
                  <a:lnTo>
                    <a:pt x="72" y="97"/>
                  </a:lnTo>
                  <a:lnTo>
                    <a:pt x="63" y="99"/>
                  </a:lnTo>
                  <a:lnTo>
                    <a:pt x="54" y="101"/>
                  </a:lnTo>
                  <a:lnTo>
                    <a:pt x="44" y="99"/>
                  </a:lnTo>
                  <a:lnTo>
                    <a:pt x="33" y="97"/>
                  </a:lnTo>
                  <a:lnTo>
                    <a:pt x="26" y="93"/>
                  </a:lnTo>
                  <a:lnTo>
                    <a:pt x="17" y="90"/>
                  </a:lnTo>
                  <a:lnTo>
                    <a:pt x="9" y="82"/>
                  </a:lnTo>
                  <a:lnTo>
                    <a:pt x="6" y="73"/>
                  </a:lnTo>
                  <a:lnTo>
                    <a:pt x="2" y="62"/>
                  </a:lnTo>
                  <a:lnTo>
                    <a:pt x="0" y="49"/>
                  </a:lnTo>
                  <a:close/>
                  <a:moveTo>
                    <a:pt x="85" y="49"/>
                  </a:moveTo>
                  <a:lnTo>
                    <a:pt x="85" y="49"/>
                  </a:lnTo>
                  <a:lnTo>
                    <a:pt x="83" y="42"/>
                  </a:lnTo>
                  <a:lnTo>
                    <a:pt x="81" y="35"/>
                  </a:lnTo>
                  <a:lnTo>
                    <a:pt x="79" y="29"/>
                  </a:lnTo>
                  <a:lnTo>
                    <a:pt x="76" y="25"/>
                  </a:lnTo>
                  <a:lnTo>
                    <a:pt x="70" y="22"/>
                  </a:lnTo>
                  <a:lnTo>
                    <a:pt x="65" y="20"/>
                  </a:lnTo>
                  <a:lnTo>
                    <a:pt x="54" y="18"/>
                  </a:lnTo>
                  <a:lnTo>
                    <a:pt x="41" y="20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4" y="35"/>
                  </a:lnTo>
                  <a:lnTo>
                    <a:pt x="22" y="42"/>
                  </a:lnTo>
                  <a:lnTo>
                    <a:pt x="22" y="49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8" y="68"/>
                  </a:lnTo>
                  <a:lnTo>
                    <a:pt x="31" y="73"/>
                  </a:lnTo>
                  <a:lnTo>
                    <a:pt x="35" y="77"/>
                  </a:lnTo>
                  <a:lnTo>
                    <a:pt x="41" y="79"/>
                  </a:lnTo>
                  <a:lnTo>
                    <a:pt x="46" y="81"/>
                  </a:lnTo>
                  <a:lnTo>
                    <a:pt x="54" y="81"/>
                  </a:lnTo>
                  <a:lnTo>
                    <a:pt x="61" y="81"/>
                  </a:lnTo>
                  <a:lnTo>
                    <a:pt x="66" y="79"/>
                  </a:lnTo>
                  <a:lnTo>
                    <a:pt x="72" y="77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62"/>
                  </a:lnTo>
                  <a:lnTo>
                    <a:pt x="83" y="57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8" name="Freeform 107"/>
            <p:cNvSpPr>
              <a:spLocks/>
            </p:cNvSpPr>
            <p:nvPr/>
          </p:nvSpPr>
          <p:spPr bwMode="auto">
            <a:xfrm>
              <a:off x="3852" y="2699"/>
              <a:ext cx="64" cy="97"/>
            </a:xfrm>
            <a:custGeom>
              <a:avLst/>
              <a:gdLst>
                <a:gd name="T0" fmla="*/ 0 w 64"/>
                <a:gd name="T1" fmla="*/ 97 h 97"/>
                <a:gd name="T2" fmla="*/ 22 w 64"/>
                <a:gd name="T3" fmla="*/ 97 h 97"/>
                <a:gd name="T4" fmla="*/ 22 w 64"/>
                <a:gd name="T5" fmla="*/ 47 h 97"/>
                <a:gd name="T6" fmla="*/ 22 w 64"/>
                <a:gd name="T7" fmla="*/ 47 h 97"/>
                <a:gd name="T8" fmla="*/ 22 w 64"/>
                <a:gd name="T9" fmla="*/ 40 h 97"/>
                <a:gd name="T10" fmla="*/ 26 w 64"/>
                <a:gd name="T11" fmla="*/ 31 h 97"/>
                <a:gd name="T12" fmla="*/ 29 w 64"/>
                <a:gd name="T13" fmla="*/ 27 h 97"/>
                <a:gd name="T14" fmla="*/ 35 w 64"/>
                <a:gd name="T15" fmla="*/ 24 h 97"/>
                <a:gd name="T16" fmla="*/ 40 w 64"/>
                <a:gd name="T17" fmla="*/ 22 h 97"/>
                <a:gd name="T18" fmla="*/ 49 w 64"/>
                <a:gd name="T19" fmla="*/ 22 h 97"/>
                <a:gd name="T20" fmla="*/ 49 w 64"/>
                <a:gd name="T21" fmla="*/ 22 h 97"/>
                <a:gd name="T22" fmla="*/ 59 w 64"/>
                <a:gd name="T23" fmla="*/ 22 h 97"/>
                <a:gd name="T24" fmla="*/ 64 w 64"/>
                <a:gd name="T25" fmla="*/ 24 h 97"/>
                <a:gd name="T26" fmla="*/ 64 w 64"/>
                <a:gd name="T27" fmla="*/ 0 h 97"/>
                <a:gd name="T28" fmla="*/ 64 w 64"/>
                <a:gd name="T29" fmla="*/ 0 h 97"/>
                <a:gd name="T30" fmla="*/ 55 w 64"/>
                <a:gd name="T31" fmla="*/ 0 h 97"/>
                <a:gd name="T32" fmla="*/ 55 w 64"/>
                <a:gd name="T33" fmla="*/ 0 h 97"/>
                <a:gd name="T34" fmla="*/ 44 w 64"/>
                <a:gd name="T35" fmla="*/ 1 h 97"/>
                <a:gd name="T36" fmla="*/ 35 w 64"/>
                <a:gd name="T37" fmla="*/ 5 h 97"/>
                <a:gd name="T38" fmla="*/ 27 w 64"/>
                <a:gd name="T39" fmla="*/ 11 h 97"/>
                <a:gd name="T40" fmla="*/ 22 w 64"/>
                <a:gd name="T41" fmla="*/ 16 h 97"/>
                <a:gd name="T42" fmla="*/ 22 w 64"/>
                <a:gd name="T43" fmla="*/ 16 h 97"/>
                <a:gd name="T44" fmla="*/ 22 w 64"/>
                <a:gd name="T45" fmla="*/ 1 h 97"/>
                <a:gd name="T46" fmla="*/ 0 w 64"/>
                <a:gd name="T47" fmla="*/ 1 h 97"/>
                <a:gd name="T48" fmla="*/ 0 w 64"/>
                <a:gd name="T49" fmla="*/ 97 h 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7"/>
                <a:gd name="T77" fmla="*/ 64 w 64"/>
                <a:gd name="T78" fmla="*/ 97 h 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7">
                  <a:moveTo>
                    <a:pt x="0" y="97"/>
                  </a:moveTo>
                  <a:lnTo>
                    <a:pt x="22" y="97"/>
                  </a:lnTo>
                  <a:lnTo>
                    <a:pt x="22" y="47"/>
                  </a:lnTo>
                  <a:lnTo>
                    <a:pt x="22" y="40"/>
                  </a:lnTo>
                  <a:lnTo>
                    <a:pt x="26" y="31"/>
                  </a:lnTo>
                  <a:lnTo>
                    <a:pt x="29" y="27"/>
                  </a:lnTo>
                  <a:lnTo>
                    <a:pt x="35" y="24"/>
                  </a:lnTo>
                  <a:lnTo>
                    <a:pt x="40" y="22"/>
                  </a:lnTo>
                  <a:lnTo>
                    <a:pt x="49" y="22"/>
                  </a:lnTo>
                  <a:lnTo>
                    <a:pt x="59" y="22"/>
                  </a:lnTo>
                  <a:lnTo>
                    <a:pt x="64" y="2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5" y="5"/>
                  </a:lnTo>
                  <a:lnTo>
                    <a:pt x="27" y="11"/>
                  </a:lnTo>
                  <a:lnTo>
                    <a:pt x="22" y="16"/>
                  </a:lnTo>
                  <a:lnTo>
                    <a:pt x="22" y="1"/>
                  </a:lnTo>
                  <a:lnTo>
                    <a:pt x="0" y="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9" name="Freeform 108"/>
            <p:cNvSpPr>
              <a:spLocks/>
            </p:cNvSpPr>
            <p:nvPr/>
          </p:nvSpPr>
          <p:spPr bwMode="auto">
            <a:xfrm>
              <a:off x="3938" y="2667"/>
              <a:ext cx="103" cy="129"/>
            </a:xfrm>
            <a:custGeom>
              <a:avLst/>
              <a:gdLst>
                <a:gd name="T0" fmla="*/ 0 w 103"/>
                <a:gd name="T1" fmla="*/ 0 h 129"/>
                <a:gd name="T2" fmla="*/ 22 w 103"/>
                <a:gd name="T3" fmla="*/ 0 h 129"/>
                <a:gd name="T4" fmla="*/ 22 w 103"/>
                <a:gd name="T5" fmla="*/ 74 h 129"/>
                <a:gd name="T6" fmla="*/ 70 w 103"/>
                <a:gd name="T7" fmla="*/ 33 h 129"/>
                <a:gd name="T8" fmla="*/ 101 w 103"/>
                <a:gd name="T9" fmla="*/ 33 h 129"/>
                <a:gd name="T10" fmla="*/ 61 w 103"/>
                <a:gd name="T11" fmla="*/ 67 h 129"/>
                <a:gd name="T12" fmla="*/ 103 w 103"/>
                <a:gd name="T13" fmla="*/ 129 h 129"/>
                <a:gd name="T14" fmla="*/ 77 w 103"/>
                <a:gd name="T15" fmla="*/ 129 h 129"/>
                <a:gd name="T16" fmla="*/ 44 w 103"/>
                <a:gd name="T17" fmla="*/ 79 h 129"/>
                <a:gd name="T18" fmla="*/ 22 w 103"/>
                <a:gd name="T19" fmla="*/ 98 h 129"/>
                <a:gd name="T20" fmla="*/ 22 w 103"/>
                <a:gd name="T21" fmla="*/ 129 h 129"/>
                <a:gd name="T22" fmla="*/ 0 w 103"/>
                <a:gd name="T23" fmla="*/ 129 h 129"/>
                <a:gd name="T24" fmla="*/ 0 w 103"/>
                <a:gd name="T25" fmla="*/ 0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129"/>
                <a:gd name="T41" fmla="*/ 103 w 103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129">
                  <a:moveTo>
                    <a:pt x="0" y="0"/>
                  </a:moveTo>
                  <a:lnTo>
                    <a:pt x="22" y="0"/>
                  </a:lnTo>
                  <a:lnTo>
                    <a:pt x="22" y="74"/>
                  </a:lnTo>
                  <a:lnTo>
                    <a:pt x="70" y="33"/>
                  </a:lnTo>
                  <a:lnTo>
                    <a:pt x="101" y="33"/>
                  </a:lnTo>
                  <a:lnTo>
                    <a:pt x="61" y="67"/>
                  </a:lnTo>
                  <a:lnTo>
                    <a:pt x="103" y="129"/>
                  </a:lnTo>
                  <a:lnTo>
                    <a:pt x="77" y="129"/>
                  </a:lnTo>
                  <a:lnTo>
                    <a:pt x="44" y="79"/>
                  </a:lnTo>
                  <a:lnTo>
                    <a:pt x="22" y="98"/>
                  </a:lnTo>
                  <a:lnTo>
                    <a:pt x="22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4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572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4"/>
          <a:stretch/>
        </p:blipFill>
        <p:spPr bwMode="auto">
          <a:xfrm>
            <a:off x="7113240" y="935833"/>
            <a:ext cx="2441905" cy="407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pc="-150" dirty="0"/>
              <a:t>OSDN</a:t>
            </a:r>
            <a:r>
              <a:rPr lang="ja-JP" altLang="en-US" spc="-150" dirty="0"/>
              <a:t>（オーエスディーエヌ）とは？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A4F48C-9B4B-4006-A605-46FC29FC8035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67581"/>
              </p:ext>
            </p:extLst>
          </p:nvPr>
        </p:nvGraphicFramePr>
        <p:xfrm>
          <a:off x="3800872" y="952153"/>
          <a:ext cx="3059776" cy="173424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83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baseline="0" dirty="0">
                          <a:latin typeface="メイリオ" pitchFamily="50" charset="-128"/>
                          <a:ea typeface="メイリオ" pitchFamily="50" charset="-128"/>
                        </a:rPr>
                        <a:t>媒体ボリューム</a:t>
                      </a:r>
                      <a:endParaRPr lang="ja-JP" altLang="en-US" sz="1000" b="1" i="0" u="none" strike="noStrike" baseline="0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baseline="0" dirty="0">
                          <a:latin typeface="メイリオ" pitchFamily="50" charset="-128"/>
                          <a:ea typeface="メイリオ" pitchFamily="50" charset="-128"/>
                        </a:rPr>
                        <a:t>約</a:t>
                      </a:r>
                      <a:r>
                        <a:rPr lang="en-US" altLang="zh-TW" sz="1000" b="0" i="0" u="none" strike="noStrike" baseline="0" dirty="0">
                          <a:latin typeface="メイリオ" pitchFamily="50" charset="-128"/>
                          <a:ea typeface="メイリオ" pitchFamily="50" charset="-128"/>
                        </a:rPr>
                        <a:t>600</a:t>
                      </a:r>
                      <a:r>
                        <a:rPr lang="zh-TW" altLang="en-US" sz="1000" b="0" i="0" u="none" strike="noStrike" baseline="0" dirty="0">
                          <a:latin typeface="メイリオ" pitchFamily="50" charset="-128"/>
                          <a:ea typeface="メイリオ" pitchFamily="50" charset="-128"/>
                        </a:rPr>
                        <a:t>万</a:t>
                      </a:r>
                      <a:r>
                        <a:rPr lang="en-US" altLang="zh-TW" sz="1000" b="0" i="0" u="none" strike="noStrike" baseline="0" dirty="0">
                          <a:latin typeface="メイリオ" pitchFamily="50" charset="-128"/>
                          <a:ea typeface="メイリオ" pitchFamily="50" charset="-128"/>
                        </a:rPr>
                        <a:t>PV/</a:t>
                      </a:r>
                      <a:r>
                        <a:rPr lang="zh-TW" altLang="en-US" sz="1000" b="0" i="0" u="none" strike="noStrike" baseline="0" dirty="0">
                          <a:latin typeface="メイリオ" pitchFamily="50" charset="-128"/>
                          <a:ea typeface="メイリオ" pitchFamily="50" charset="-128"/>
                        </a:rPr>
                        <a:t>月</a:t>
                      </a:r>
                      <a:endParaRPr lang="en-US" altLang="zh-TW" sz="1000" b="0" i="0" u="none" strike="noStrike" baseline="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広告掲載可能面月間</a:t>
                      </a:r>
                      <a:r>
                        <a:rPr lang="en-US" altLang="zh-TW" sz="1000" b="1" i="0" u="none" strike="noStrike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PV</a:t>
                      </a:r>
                      <a:endParaRPr lang="en-US" altLang="zh-TW" sz="1000" b="1" i="0" u="none" strike="noStrike" baseline="0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3,605,373PV※1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広告掲載可能面月間</a:t>
                      </a:r>
                      <a:r>
                        <a:rPr lang="en-US" altLang="zh-TW" sz="1000" b="1" i="0" u="none" strike="noStrike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UU</a:t>
                      </a:r>
                      <a:endParaRPr lang="en-US" altLang="zh-TW" sz="1000" b="1" i="0" u="none" strike="noStrike" baseline="0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1,678,307UU※1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baseline="0" dirty="0">
                          <a:latin typeface="メイリオ" pitchFamily="50" charset="-128"/>
                          <a:ea typeface="メイリオ" pitchFamily="50" charset="-128"/>
                        </a:rPr>
                        <a:t>登録プロジェクト数</a:t>
                      </a:r>
                      <a:endParaRPr lang="ja-JP" altLang="en-US" sz="1000" b="1" i="0" u="none" strike="noStrike" baseline="0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baseline="0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10</a:t>
                      </a:r>
                      <a:r>
                        <a:rPr lang="ja-JP" altLang="en-US" sz="1000" b="0" i="0" u="none" strike="noStrike" baseline="0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万以上</a:t>
                      </a:r>
                      <a:endParaRPr lang="zh-TW" altLang="en-US" sz="1000" b="0" i="0" u="none" strike="noStrike" baseline="0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baseline="0" dirty="0">
                          <a:solidFill>
                            <a:schemeClr val="bg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ホスティングプロジェクト数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i="0" u="none" strike="noStrike" baseline="0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5</a:t>
                      </a:r>
                      <a:r>
                        <a:rPr lang="ja-JP" altLang="en-US" sz="1000" b="0" i="0" u="none" strike="noStrike" baseline="0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千以上</a:t>
                      </a:r>
                      <a:endParaRPr lang="zh-TW" altLang="en-US" sz="1000" b="0" i="0" u="none" strike="noStrike" baseline="0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baseline="0" dirty="0">
                          <a:latin typeface="メイリオ" pitchFamily="50" charset="-128"/>
                          <a:ea typeface="メイリオ" pitchFamily="50" charset="-128"/>
                        </a:rPr>
                        <a:t>登録開発者数</a:t>
                      </a:r>
                      <a:endParaRPr lang="ja-JP" altLang="en-US" sz="1000" b="1" i="0" u="none" strike="noStrike" baseline="0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baseline="0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4</a:t>
                      </a:r>
                      <a:r>
                        <a:rPr lang="ja-JP" altLang="en-US" sz="1000" b="0" i="0" u="none" strike="noStrike" baseline="0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万人以上</a:t>
                      </a:r>
                      <a:endParaRPr lang="zh-TW" altLang="en-US" sz="1000" b="0" i="0" u="none" strike="noStrike" baseline="0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TW" sz="800" b="0" i="0" u="none" strike="noStrike" baseline="0" dirty="0">
                          <a:solidFill>
                            <a:sysClr val="windowText" lastClr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※1 20</a:t>
                      </a:r>
                      <a:r>
                        <a:rPr lang="en-US" altLang="ja-JP" sz="800" b="0" i="0" u="none" strike="noStrike" baseline="0" dirty="0">
                          <a:solidFill>
                            <a:sysClr val="windowText" lastClr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17</a:t>
                      </a:r>
                      <a:r>
                        <a:rPr lang="zh-TW" altLang="en-US" sz="800" b="0" i="0" u="none" strike="noStrike" baseline="0" dirty="0">
                          <a:solidFill>
                            <a:sysClr val="windowText" lastClr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年</a:t>
                      </a:r>
                      <a:r>
                        <a:rPr lang="en-US" altLang="zh-TW" sz="800" b="0" i="0" u="none" strike="noStrike" baseline="0" dirty="0">
                          <a:solidFill>
                            <a:sysClr val="windowText" lastClr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3</a:t>
                      </a:r>
                      <a:r>
                        <a:rPr lang="zh-TW" altLang="en-US" sz="800" b="0" i="0" u="none" strike="noStrike" baseline="0" dirty="0">
                          <a:solidFill>
                            <a:sysClr val="windowText" lastClr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月実績</a:t>
                      </a:r>
                      <a:r>
                        <a:rPr lang="ja-JP" altLang="en-US" sz="800" b="0" i="0" u="none" strike="noStrike" baseline="0" dirty="0">
                          <a:solidFill>
                            <a:sysClr val="windowText" lastClr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（</a:t>
                      </a:r>
                      <a:r>
                        <a:rPr lang="en-US" altLang="ja-JP" sz="800" b="0" i="0" u="none" strike="noStrike" baseline="0" dirty="0">
                          <a:solidFill>
                            <a:sysClr val="windowText" lastClr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Google</a:t>
                      </a:r>
                      <a:r>
                        <a:rPr lang="ja-JP" altLang="en-US" sz="800" b="0" i="0" u="none" strike="noStrike" baseline="0" dirty="0">
                          <a:solidFill>
                            <a:sysClr val="windowText" lastClr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 </a:t>
                      </a:r>
                      <a:r>
                        <a:rPr lang="en-US" altLang="ja-JP" sz="800" b="0" i="0" u="none" strike="noStrike" baseline="0" dirty="0" err="1">
                          <a:solidFill>
                            <a:sysClr val="windowText" lastClr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Analyrics</a:t>
                      </a:r>
                      <a:r>
                        <a:rPr lang="ja-JP" altLang="en-US" sz="800" b="0" i="0" u="none" strike="noStrike" baseline="0" dirty="0">
                          <a:solidFill>
                            <a:sysClr val="windowText" lastClr="000000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より）</a:t>
                      </a:r>
                      <a:endParaRPr lang="zh-TW" altLang="en-US" sz="800" b="0" i="0" u="none" strike="noStrike" baseline="0" dirty="0">
                        <a:solidFill>
                          <a:sysClr val="windowText" lastClr="000000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72001" marR="72001" marT="36000" marB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 gridSpan="2"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ysClr val="windowText" lastClr="000000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72001" marR="72001" marT="36000" marB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" name="正方形/長方形 24"/>
          <p:cNvSpPr/>
          <p:nvPr/>
        </p:nvSpPr>
        <p:spPr>
          <a:xfrm>
            <a:off x="8968705" y="1343615"/>
            <a:ext cx="586440" cy="501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362564" y="1022084"/>
            <a:ext cx="17669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フッター プレースホルダ 61"/>
          <p:cNvSpPr txBox="1">
            <a:spLocks/>
          </p:cNvSpPr>
          <p:nvPr/>
        </p:nvSpPr>
        <p:spPr>
          <a:xfrm>
            <a:off x="7096125" y="6143627"/>
            <a:ext cx="2774950" cy="50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tx1">
                    <a:tint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altLang="ja-JP" dirty="0"/>
              <a:t>OSDN</a:t>
            </a:r>
            <a:r>
              <a:rPr lang="ja-JP" altLang="en-US" dirty="0"/>
              <a:t>株式会社</a:t>
            </a:r>
            <a:endParaRPr lang="en-US" altLang="ja-JP" dirty="0"/>
          </a:p>
          <a:p>
            <a:pPr algn="l">
              <a:defRPr/>
            </a:pPr>
            <a:r>
              <a:rPr lang="ja-JP" altLang="en-US" dirty="0"/>
              <a:t>東京都荒川区西日暮里</a:t>
            </a:r>
            <a:r>
              <a:rPr lang="en-US" altLang="ja-JP" dirty="0"/>
              <a:t>4</a:t>
            </a:r>
            <a:r>
              <a:rPr lang="ja-JP" altLang="en-US" dirty="0"/>
              <a:t>－</a:t>
            </a:r>
            <a:r>
              <a:rPr lang="en-US" altLang="ja-JP" dirty="0"/>
              <a:t>21</a:t>
            </a:r>
            <a:r>
              <a:rPr lang="ja-JP" altLang="en-US" dirty="0"/>
              <a:t>－</a:t>
            </a:r>
            <a:r>
              <a:rPr lang="en-US" altLang="ja-JP" dirty="0"/>
              <a:t>12 </a:t>
            </a:r>
            <a:r>
              <a:rPr lang="ja-JP" altLang="en-US" dirty="0"/>
              <a:t>クリスタルビル</a:t>
            </a:r>
            <a:r>
              <a:rPr lang="en-US" altLang="ja-JP" dirty="0"/>
              <a:t>4F</a:t>
            </a:r>
          </a:p>
          <a:p>
            <a:pPr algn="l">
              <a:defRPr/>
            </a:pPr>
            <a:r>
              <a:rPr lang="en-US" altLang="ja-JP" dirty="0"/>
              <a:t>TEL:03-5834-7573 </a:t>
            </a:r>
            <a:r>
              <a:rPr lang="en-US" altLang="ja-JP" dirty="0" err="1"/>
              <a:t>E-mail:sales@osdn.jp</a:t>
            </a:r>
            <a:endParaRPr lang="ja-JP" altLang="en-US" dirty="0"/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 bwMode="auto">
          <a:xfrm>
            <a:off x="252414" y="941105"/>
            <a:ext cx="3260426" cy="27759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メイリオ" pitchFamily="50" charset="-128"/>
              <a:buChar char="■"/>
              <a:defRPr kumimoji="1" sz="2000" b="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メイリオ" pitchFamily="50" charset="-128"/>
              <a:buChar char="●"/>
              <a:defRPr kumimoji="1" b="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メイリオ" pitchFamily="50" charset="-128"/>
              <a:buChar char="○"/>
              <a:defRPr kumimoji="1" sz="1600" b="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79388" indent="119221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1600" b="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79388" indent="164941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1400" b="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buNone/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OSDN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は、オープンソース・ソフトウェアの開発者に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ベースで総合的かつ容易な管理を行う環境を提供する無料のサービスです。</a:t>
            </a:r>
            <a:r>
              <a:rPr lang="en-US" altLang="ja-JP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Git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Subversion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Mercurial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Bazaar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CVS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リポジトリ、メーリングリスト、バグ追跡システム、掲示板・フォーラム、タスク管理システム、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サイトホスティング、ファイルの保管、バックアップ、シェル環境などを提供しています。また、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Magazine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コーナーでは、オープンソース関連の最新ニュース、著名人による解説記事、コラムの提供も行っています。</a:t>
            </a:r>
          </a:p>
          <a:p>
            <a:pPr marL="0" lvl="2">
              <a:buNone/>
            </a:pPr>
            <a:endParaRPr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/>
        </p:blipFill>
        <p:spPr bwMode="auto">
          <a:xfrm>
            <a:off x="344488" y="3861047"/>
            <a:ext cx="4230648" cy="279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r="5811" b="69669"/>
          <a:stretch/>
        </p:blipFill>
        <p:spPr bwMode="auto">
          <a:xfrm>
            <a:off x="3129559" y="4817664"/>
            <a:ext cx="3983681" cy="14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67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仕様・構成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000" y="864000"/>
            <a:ext cx="6624216" cy="5616000"/>
          </a:xfrm>
        </p:spPr>
        <p:txBody>
          <a:bodyPr/>
          <a:lstStyle/>
          <a:p>
            <a:r>
              <a:rPr lang="en-US" altLang="ja-JP" dirty="0"/>
              <a:t>Magazine</a:t>
            </a:r>
            <a:r>
              <a:rPr lang="ja-JP" altLang="en-US" dirty="0"/>
              <a:t> 特集コーナーにて、タイアップ記事を作成・掲載</a:t>
            </a:r>
            <a:endParaRPr lang="en-US" altLang="ja-JP" dirty="0"/>
          </a:p>
          <a:p>
            <a:pPr lvl="2"/>
            <a:r>
              <a:rPr lang="en-US" altLang="ja-JP" dirty="0">
                <a:hlinkClick r:id="rId2"/>
              </a:rPr>
              <a:t>https://</a:t>
            </a:r>
            <a:r>
              <a:rPr lang="en-US" altLang="ja-JP" dirty="0">
                <a:hlinkClick r:id="rId2"/>
              </a:rPr>
              <a:t>mag</a:t>
            </a:r>
            <a:r>
              <a:rPr lang="en-US" altLang="ja-JP" dirty="0"/>
              <a:t>.</a:t>
            </a:r>
            <a:r>
              <a:rPr lang="en-US" altLang="ja-JP" dirty="0">
                <a:hlinkClick r:id="rId2"/>
              </a:rPr>
              <a:t>osdn.jp/special/</a:t>
            </a:r>
            <a:endParaRPr lang="en-US" altLang="ja-JP" dirty="0"/>
          </a:p>
          <a:p>
            <a:pPr lvl="1"/>
            <a:r>
              <a:rPr lang="ja-JP" altLang="en-US" dirty="0"/>
              <a:t>媒体特性にマッチした技術性の高い、製品・サービスレビュー記事をオリジナルで制作</a:t>
            </a:r>
          </a:p>
          <a:p>
            <a:pPr lvl="1"/>
            <a:r>
              <a:rPr lang="en-US" altLang="ja-JP" dirty="0"/>
              <a:t>3</a:t>
            </a:r>
            <a:r>
              <a:rPr lang="ja-JP" altLang="en-US" dirty="0"/>
              <a:t>ページ以上のボリューム</a:t>
            </a:r>
          </a:p>
          <a:p>
            <a:pPr>
              <a:buNone/>
            </a:pPr>
            <a:endParaRPr lang="en-US" altLang="ja-JP" dirty="0"/>
          </a:p>
          <a:p>
            <a:r>
              <a:rPr lang="ja-JP" altLang="en-US" dirty="0"/>
              <a:t>誘導</a:t>
            </a:r>
          </a:p>
          <a:p>
            <a:pPr lvl="1"/>
            <a:r>
              <a:rPr lang="en-US" altLang="ja-JP" dirty="0"/>
              <a:t>OSDN.JP</a:t>
            </a:r>
            <a:r>
              <a:rPr lang="ja-JP" altLang="en-US" dirty="0"/>
              <a:t>およびスラドから誘導。</a:t>
            </a:r>
            <a:endParaRPr lang="en-US" altLang="ja-JP" dirty="0"/>
          </a:p>
          <a:p>
            <a:pPr lvl="1"/>
            <a:r>
              <a:rPr lang="ja-JP" altLang="en-US" b="1" dirty="0"/>
              <a:t>バナー＆テキスト</a:t>
            </a:r>
            <a:r>
              <a:rPr lang="ja-JP" altLang="en-US" dirty="0"/>
              <a:t>にて</a:t>
            </a:r>
            <a:r>
              <a:rPr lang="en-US" altLang="ja-JP" b="1" dirty="0"/>
              <a:t>200</a:t>
            </a:r>
            <a:r>
              <a:rPr lang="ja-JP" altLang="en-US" b="1" dirty="0"/>
              <a:t>万</a:t>
            </a:r>
            <a:r>
              <a:rPr lang="en-US" altLang="ja-JP" b="1" dirty="0"/>
              <a:t>IMP</a:t>
            </a:r>
            <a:r>
              <a:rPr lang="ja-JP" altLang="en-US" b="1" dirty="0"/>
              <a:t>以上保証</a:t>
            </a:r>
            <a:endParaRPr lang="en-US" altLang="ja-JP" b="1" dirty="0"/>
          </a:p>
          <a:p>
            <a:pPr lvl="3"/>
            <a:r>
              <a:rPr lang="ja-JP" altLang="en-US" dirty="0"/>
              <a:t>（掲載枠、最終総量は媒体社にて調整）</a:t>
            </a:r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lang="ja-JP" altLang="en-US" dirty="0"/>
              <a:t>■スケジュール目安</a:t>
            </a:r>
            <a:endParaRPr lang="en-US" altLang="ja-JP" dirty="0"/>
          </a:p>
          <a:p>
            <a:pPr lvl="1">
              <a:buNone/>
            </a:pPr>
            <a:r>
              <a:rPr lang="ja-JP" altLang="en-US" dirty="0"/>
              <a:t>記事作成　</a:t>
            </a:r>
            <a:r>
              <a:rPr lang="en-US" altLang="ja-JP" dirty="0"/>
              <a:t> </a:t>
            </a:r>
            <a:r>
              <a:rPr lang="en-US" altLang="ja-JP" b="1" dirty="0"/>
              <a:t>4</a:t>
            </a:r>
            <a:r>
              <a:rPr lang="ja-JP" altLang="en-US" b="1" dirty="0"/>
              <a:t>週間前後</a:t>
            </a:r>
            <a:endParaRPr lang="en-US" altLang="ja-JP" b="1" dirty="0"/>
          </a:p>
          <a:p>
            <a:pPr lvl="1">
              <a:buNone/>
            </a:pPr>
            <a:r>
              <a:rPr lang="ja-JP" altLang="en-US" dirty="0"/>
              <a:t>校正</a:t>
            </a:r>
            <a:r>
              <a:rPr lang="en-US" altLang="ja-JP" dirty="0"/>
              <a:t>	</a:t>
            </a:r>
            <a:r>
              <a:rPr lang="en-US" altLang="ja-JP" b="1" dirty="0"/>
              <a:t>2</a:t>
            </a:r>
            <a:r>
              <a:rPr lang="ja-JP" altLang="en-US" b="1" dirty="0"/>
              <a:t>週間前後</a:t>
            </a:r>
            <a:endParaRPr lang="en-US" altLang="ja-JP" b="1" dirty="0"/>
          </a:p>
          <a:p>
            <a:pPr>
              <a:buNone/>
            </a:pPr>
            <a:endParaRPr lang="ja-JP" altLang="en-US" dirty="0"/>
          </a:p>
          <a:p>
            <a:r>
              <a:rPr lang="ja-JP" altLang="en-US" dirty="0"/>
              <a:t>掲載後</a:t>
            </a:r>
          </a:p>
          <a:p>
            <a:pPr lvl="1"/>
            <a:r>
              <a:rPr lang="ja-JP" altLang="en-US" dirty="0"/>
              <a:t>削除することなく、そのまま</a:t>
            </a:r>
            <a:r>
              <a:rPr lang="ja-JP" altLang="en-US" b="1" dirty="0"/>
              <a:t>半永久的</a:t>
            </a:r>
            <a:r>
              <a:rPr lang="ja-JP" altLang="en-US" dirty="0"/>
              <a:t>に掲載</a:t>
            </a:r>
            <a:endParaRPr lang="en-US" altLang="ja-JP" dirty="0"/>
          </a:p>
          <a:p>
            <a:pPr lvl="1"/>
            <a:r>
              <a:rPr lang="ja-JP" altLang="en-US" dirty="0"/>
              <a:t>掲載後の転載利用は</a:t>
            </a:r>
            <a:r>
              <a:rPr lang="ja-JP" altLang="en-US" b="1" dirty="0"/>
              <a:t>追加費用なし</a:t>
            </a:r>
            <a:endParaRPr lang="en-US" altLang="ja-JP" b="1" dirty="0"/>
          </a:p>
          <a:p>
            <a:pPr lvl="1"/>
            <a:r>
              <a:rPr lang="ja-JP" altLang="en-US" b="1" dirty="0"/>
              <a:t>冊子制作</a:t>
            </a:r>
            <a:r>
              <a:rPr lang="ja-JP" altLang="en-US" dirty="0"/>
              <a:t>も可能（レイアウトから印刷納品までご対応可能）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A4F48C-9B4B-4006-A605-46FC29FC8035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64"/>
          <a:stretch/>
        </p:blipFill>
        <p:spPr bwMode="auto">
          <a:xfrm>
            <a:off x="7191615" y="908720"/>
            <a:ext cx="2441905" cy="521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7362564" y="990252"/>
            <a:ext cx="2054932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047080" y="1358473"/>
            <a:ext cx="586440" cy="501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42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2"/>
          <a:stretch/>
        </p:blipFill>
        <p:spPr bwMode="auto">
          <a:xfrm>
            <a:off x="307578" y="3285184"/>
            <a:ext cx="183142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9"/>
          <a:stretch/>
        </p:blipFill>
        <p:spPr bwMode="auto">
          <a:xfrm>
            <a:off x="326628" y="1131689"/>
            <a:ext cx="1831429" cy="179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タイトル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ja-JP" altLang="en-US" dirty="0"/>
              <a:t>誘導概略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A4F48C-9B4B-4006-A605-46FC29FC8035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6918325" y="6143625"/>
            <a:ext cx="2987675" cy="53975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OSDN</a:t>
            </a:r>
            <a:r>
              <a:rPr lang="ja-JP" altLang="en-US" dirty="0"/>
              <a:t>株式会社 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東京都荒川区西日暮里</a:t>
            </a:r>
            <a:r>
              <a:rPr lang="en-US" altLang="ja-JP" dirty="0"/>
              <a:t>4</a:t>
            </a:r>
            <a:r>
              <a:rPr lang="ja-JP" altLang="en-US" dirty="0"/>
              <a:t>－</a:t>
            </a:r>
            <a:r>
              <a:rPr lang="en-US" altLang="ja-JP" dirty="0"/>
              <a:t>21</a:t>
            </a:r>
            <a:r>
              <a:rPr lang="ja-JP" altLang="en-US" dirty="0"/>
              <a:t>－</a:t>
            </a:r>
            <a:r>
              <a:rPr lang="en-US" altLang="ja-JP" dirty="0"/>
              <a:t>12 </a:t>
            </a:r>
            <a:r>
              <a:rPr lang="ja-JP" altLang="en-US" dirty="0"/>
              <a:t>クリスタルビル</a:t>
            </a:r>
            <a:r>
              <a:rPr lang="en-US" altLang="ja-JP" dirty="0"/>
              <a:t>4F  TEL:03-5834-7573 </a:t>
            </a:r>
            <a:r>
              <a:rPr lang="en-US" altLang="ja-JP" dirty="0" err="1"/>
              <a:t>E-mail:sales@osdn.jp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401272" y="5085184"/>
            <a:ext cx="21602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 algn="ctr"/>
            <a:r>
              <a:rPr lang="ja-JP" altLang="en-US" dirty="0"/>
              <a:t>記事</a:t>
            </a:r>
            <a:r>
              <a:rPr kumimoji="1" lang="ja-JP" altLang="en-US" dirty="0"/>
              <a:t>ページ</a:t>
            </a: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4592960" y="869504"/>
            <a:ext cx="32403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noAutofit/>
          </a:bodyPr>
          <a:lstStyle/>
          <a:p>
            <a:r>
              <a:rPr kumimoji="1" lang="en-US" altLang="ja-JP" sz="1200" b="1" dirty="0">
                <a:latin typeface="メイリオ" pitchFamily="50" charset="-128"/>
                <a:ea typeface="メイリオ" pitchFamily="50" charset="-128"/>
              </a:rPr>
              <a:t>RSS</a:t>
            </a:r>
            <a:r>
              <a:rPr kumimoji="1" lang="ja-JP" altLang="en-US" sz="1200" b="1" dirty="0" err="1">
                <a:latin typeface="メイリオ" pitchFamily="50" charset="-128"/>
                <a:ea typeface="メイリオ" pitchFamily="50" charset="-128"/>
              </a:rPr>
              <a:t>、</a:t>
            </a:r>
            <a:r>
              <a:rPr kumimoji="1" lang="en-US" altLang="ja-JP" sz="1200" b="1" dirty="0">
                <a:latin typeface="メイリオ" pitchFamily="50" charset="-128"/>
                <a:ea typeface="メイリオ" pitchFamily="50" charset="-128"/>
              </a:rPr>
              <a:t>Twitter</a:t>
            </a:r>
            <a:r>
              <a:rPr kumimoji="1" lang="ja-JP" altLang="en-US" sz="1200" b="1" dirty="0" err="1">
                <a:latin typeface="メイリオ" pitchFamily="50" charset="-128"/>
                <a:ea typeface="メイリオ" pitchFamily="50" charset="-128"/>
              </a:rPr>
              <a:t>、</a:t>
            </a:r>
            <a:r>
              <a:rPr kumimoji="1" lang="en-US" altLang="ja-JP" sz="1200" b="1" dirty="0" err="1">
                <a:latin typeface="メイリオ" pitchFamily="50" charset="-128"/>
                <a:ea typeface="メイリオ" pitchFamily="50" charset="-128"/>
              </a:rPr>
              <a:t>Facabook</a:t>
            </a: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</a:rPr>
              <a:t>等外部フィード</a:t>
            </a:r>
            <a:endParaRPr kumimoji="1" lang="en-US" altLang="ja-JP" sz="1200" b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</a:rPr>
              <a:t>（測定なし）</a:t>
            </a:r>
            <a:endParaRPr kumimoji="1" lang="ja-JP" altLang="en-US" sz="1200" b="1" dirty="0">
              <a:latin typeface="メイリオ" pitchFamily="50" charset="-128"/>
              <a:ea typeface="メイリオ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32576"/>
              </p:ext>
            </p:extLst>
          </p:nvPr>
        </p:nvGraphicFramePr>
        <p:xfrm>
          <a:off x="250775" y="5147664"/>
          <a:ext cx="6641540" cy="1453136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858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6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＊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広告枠掲出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OSDN 728x90px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バナー枠（もしくは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300x250px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合計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200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万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IMP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保証以上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/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３週間</a:t>
                      </a:r>
                      <a:b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</a:b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（終了後に計測レポート提出）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OSDN 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テキスト枠（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35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文字程度）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スラド 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728x90px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バナー枠（もしくは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300x250px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スラド</a:t>
                      </a:r>
                      <a:r>
                        <a:rPr 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 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テキスト枠（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35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文字程度）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固定枠掲出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OSDN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 サイドバー、トップページ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計測なし　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100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万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IMP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以上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/4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週間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6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スラド トップページ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計測なし　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50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万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IMP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以上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/4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週間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64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フィード掲出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RSS、Twitter、Facebook</a:t>
                      </a:r>
                      <a:r>
                        <a:rPr lang="ja-JP" altLang="en-US" sz="1000" u="none" strike="noStrike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等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計測なし  数万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IMP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lang="en-US" altLang="ja-JP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/</a:t>
                      </a:r>
                      <a:r>
                        <a:rPr lang="ja-JP" altLang="en-US" sz="1000" u="none" strike="noStrike" dirty="0"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回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739305" y="1471067"/>
            <a:ext cx="418752" cy="3807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7578" y="1431826"/>
            <a:ext cx="1458019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44489" y="3652262"/>
            <a:ext cx="1153072" cy="7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カギ線コネクタ 10"/>
          <p:cNvCxnSpPr>
            <a:stCxn id="16" idx="3"/>
          </p:cNvCxnSpPr>
          <p:nvPr/>
        </p:nvCxnSpPr>
        <p:spPr>
          <a:xfrm>
            <a:off x="1765597" y="1454686"/>
            <a:ext cx="5849789" cy="1038210"/>
          </a:xfrm>
          <a:prstGeom prst="bentConnector3">
            <a:avLst>
              <a:gd name="adj1" fmla="val 41696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カギ線コネクタ 21"/>
          <p:cNvCxnSpPr/>
          <p:nvPr/>
        </p:nvCxnSpPr>
        <p:spPr>
          <a:xfrm>
            <a:off x="1784647" y="1340768"/>
            <a:ext cx="5830739" cy="1152128"/>
          </a:xfrm>
          <a:prstGeom prst="bentConnector3">
            <a:avLst>
              <a:gd name="adj1" fmla="val 4150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 bwMode="auto">
          <a:xfrm>
            <a:off x="298055" y="896146"/>
            <a:ext cx="2736304" cy="27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noAutofit/>
          </a:bodyPr>
          <a:lstStyle/>
          <a:p>
            <a:r>
              <a:rPr lang="en-US" altLang="ja-JP" sz="1200" b="1" dirty="0">
                <a:latin typeface="メイリオ" pitchFamily="50" charset="-128"/>
                <a:ea typeface="メイリオ" pitchFamily="50" charset="-128"/>
              </a:rPr>
              <a:t>OSDN</a:t>
            </a:r>
            <a:endParaRPr kumimoji="1" lang="ja-JP" altLang="en-US" sz="1200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 bwMode="auto">
          <a:xfrm>
            <a:off x="298055" y="3053239"/>
            <a:ext cx="2736304" cy="27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noAutofit/>
          </a:bodyPr>
          <a:lstStyle/>
          <a:p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</a:rPr>
              <a:t>スラド </a:t>
            </a:r>
          </a:p>
        </p:txBody>
      </p:sp>
      <p:cxnSp>
        <p:nvCxnSpPr>
          <p:cNvPr id="31" name="カギ線コネクタ 30"/>
          <p:cNvCxnSpPr>
            <a:stCxn id="3074" idx="2"/>
          </p:cNvCxnSpPr>
          <p:nvPr/>
        </p:nvCxnSpPr>
        <p:spPr>
          <a:xfrm rot="16200000" flipH="1">
            <a:off x="6549752" y="1270865"/>
            <a:ext cx="821121" cy="132919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>
            <a:stCxn id="36" idx="3"/>
          </p:cNvCxnSpPr>
          <p:nvPr/>
        </p:nvCxnSpPr>
        <p:spPr>
          <a:xfrm>
            <a:off x="1775958" y="3346049"/>
            <a:ext cx="5829904" cy="675180"/>
          </a:xfrm>
          <a:prstGeom prst="bentConnector3">
            <a:avLst>
              <a:gd name="adj1" fmla="val 3366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stCxn id="18" idx="3"/>
          </p:cNvCxnSpPr>
          <p:nvPr/>
        </p:nvCxnSpPr>
        <p:spPr>
          <a:xfrm>
            <a:off x="1497561" y="3688262"/>
            <a:ext cx="6108301" cy="332967"/>
          </a:xfrm>
          <a:prstGeom prst="bentConnector3">
            <a:avLst>
              <a:gd name="adj1" fmla="val 3659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角丸四角形 32"/>
          <p:cNvSpPr/>
          <p:nvPr/>
        </p:nvSpPr>
        <p:spPr>
          <a:xfrm>
            <a:off x="3625056" y="1268760"/>
            <a:ext cx="1080120" cy="4312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広告枠</a:t>
            </a:r>
          </a:p>
        </p:txBody>
      </p:sp>
      <p:sp>
        <p:nvSpPr>
          <p:cNvPr id="43" name="角丸四角形 42"/>
          <p:cNvSpPr/>
          <p:nvPr/>
        </p:nvSpPr>
        <p:spPr>
          <a:xfrm>
            <a:off x="3152800" y="3429000"/>
            <a:ext cx="1080120" cy="449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広告枠</a:t>
            </a:r>
            <a:endParaRPr kumimoji="1" lang="en-US" altLang="ja-JP" sz="1400" dirty="0"/>
          </a:p>
        </p:txBody>
      </p:sp>
      <p:sp>
        <p:nvSpPr>
          <p:cNvPr id="44" name="角丸四角形 43"/>
          <p:cNvSpPr/>
          <p:nvPr/>
        </p:nvSpPr>
        <p:spPr>
          <a:xfrm>
            <a:off x="5641479" y="1714920"/>
            <a:ext cx="1287648" cy="449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フィード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973022" y="2398237"/>
            <a:ext cx="1049077" cy="527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サイト内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固定枠</a:t>
            </a:r>
          </a:p>
        </p:txBody>
      </p:sp>
      <p:sp>
        <p:nvSpPr>
          <p:cNvPr id="55" name="角丸四角形 54"/>
          <p:cNvSpPr/>
          <p:nvPr/>
        </p:nvSpPr>
        <p:spPr>
          <a:xfrm>
            <a:off x="979701" y="4515140"/>
            <a:ext cx="1022264" cy="4932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サイト内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固定枠</a:t>
            </a:r>
          </a:p>
        </p:txBody>
      </p:sp>
      <p:cxnSp>
        <p:nvCxnSpPr>
          <p:cNvPr id="56" name="カギ線コネクタ 55"/>
          <p:cNvCxnSpPr>
            <a:stCxn id="55" idx="3"/>
          </p:cNvCxnSpPr>
          <p:nvPr/>
        </p:nvCxnSpPr>
        <p:spPr>
          <a:xfrm flipV="1">
            <a:off x="2001965" y="4221088"/>
            <a:ext cx="5603897" cy="5406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 bwMode="auto">
          <a:xfrm>
            <a:off x="2792760" y="4869162"/>
            <a:ext cx="2736304" cy="27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no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姉妹サイトであるスラドからも誘導を行います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642938" y="1201065"/>
            <a:ext cx="1132184" cy="1446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41958" y="3274049"/>
            <a:ext cx="1134000" cy="14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カギ線コネクタ 39"/>
          <p:cNvCxnSpPr/>
          <p:nvPr/>
        </p:nvCxnSpPr>
        <p:spPr>
          <a:xfrm>
            <a:off x="5889104" y="3452979"/>
            <a:ext cx="1735807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角丸四角形 46"/>
          <p:cNvSpPr/>
          <p:nvPr/>
        </p:nvSpPr>
        <p:spPr>
          <a:xfrm>
            <a:off x="5641479" y="3215683"/>
            <a:ext cx="1274322" cy="449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直接流入等</a:t>
            </a:r>
          </a:p>
        </p:txBody>
      </p:sp>
      <p:pic>
        <p:nvPicPr>
          <p:cNvPr id="37" name="Picture 3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64"/>
          <a:stretch/>
        </p:blipFill>
        <p:spPr bwMode="auto">
          <a:xfrm>
            <a:off x="7802091" y="908720"/>
            <a:ext cx="1831429" cy="39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正方形/長方形 38"/>
          <p:cNvSpPr/>
          <p:nvPr/>
        </p:nvSpPr>
        <p:spPr>
          <a:xfrm>
            <a:off x="9186904" y="1240185"/>
            <a:ext cx="446616" cy="379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8019789" y="969127"/>
            <a:ext cx="1440000" cy="13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02" y="1253440"/>
            <a:ext cx="12668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カギ線コネクタ 48"/>
          <p:cNvCxnSpPr>
            <a:stCxn id="45" idx="3"/>
          </p:cNvCxnSpPr>
          <p:nvPr/>
        </p:nvCxnSpPr>
        <p:spPr>
          <a:xfrm>
            <a:off x="2022099" y="2662029"/>
            <a:ext cx="5602813" cy="12700"/>
          </a:xfrm>
          <a:prstGeom prst="bentConnector3">
            <a:avLst>
              <a:gd name="adj1" fmla="val 52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1706786" y="3664875"/>
            <a:ext cx="418752" cy="3807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お見積り</a:t>
            </a:r>
            <a:endParaRPr lang="ja-JP" altLang="en-US" sz="2400"/>
          </a:p>
        </p:txBody>
      </p:sp>
      <p:sp>
        <p:nvSpPr>
          <p:cNvPr id="9219" name="コンテンツ プレースホルダ 6"/>
          <p:cNvSpPr>
            <a:spLocks noGrp="1"/>
          </p:cNvSpPr>
          <p:nvPr>
            <p:ph idx="1"/>
          </p:nvPr>
        </p:nvSpPr>
        <p:spPr>
          <a:xfrm>
            <a:off x="273000" y="864000"/>
            <a:ext cx="9360000" cy="5229296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レポート内容：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・掲載開始から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週間の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Google</a:t>
            </a: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Analytics</a:t>
            </a: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による計測をレポート（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PV</a:t>
            </a:r>
            <a:r>
              <a:rPr lang="ja-JP" altLang="en-US" sz="18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セッション数）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・誘導広告の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IMP</a:t>
            </a: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数、クリック数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基本スケジュール：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・お申し込み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週間前後　初校ご提出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週間前後　校正作業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・掲載開始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週間　誘導ならびに計測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・レポート提出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スケジュールは、お申し込み時もしくは執筆時に調整いたします</a:t>
            </a:r>
          </a:p>
          <a:p>
            <a:pPr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A4F48C-9B4B-4006-A605-46FC29FC8035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8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6918325" y="6143625"/>
            <a:ext cx="2987675" cy="53975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OSDN</a:t>
            </a:r>
            <a:r>
              <a:rPr lang="ja-JP" altLang="en-US" dirty="0"/>
              <a:t>株式会社 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東京都荒川区西日暮里</a:t>
            </a:r>
            <a:r>
              <a:rPr lang="en-US" altLang="ja-JP" dirty="0"/>
              <a:t>4</a:t>
            </a:r>
            <a:r>
              <a:rPr lang="ja-JP" altLang="en-US" dirty="0"/>
              <a:t>－</a:t>
            </a:r>
            <a:r>
              <a:rPr lang="en-US" altLang="ja-JP" dirty="0"/>
              <a:t>21</a:t>
            </a:r>
            <a:r>
              <a:rPr lang="ja-JP" altLang="en-US" dirty="0"/>
              <a:t>－</a:t>
            </a:r>
            <a:r>
              <a:rPr lang="en-US" altLang="ja-JP" dirty="0"/>
              <a:t>12 </a:t>
            </a:r>
            <a:r>
              <a:rPr lang="ja-JP" altLang="en-US" dirty="0"/>
              <a:t>クリスタルビル</a:t>
            </a:r>
            <a:r>
              <a:rPr lang="en-US" altLang="ja-JP" dirty="0"/>
              <a:t>4F  TEL:03-5834-7573 </a:t>
            </a:r>
            <a:r>
              <a:rPr lang="en-US" altLang="ja-JP" dirty="0" err="1"/>
              <a:t>E-mail:sales@osdn.jp</a:t>
            </a:r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07201"/>
              </p:ext>
            </p:extLst>
          </p:nvPr>
        </p:nvGraphicFramePr>
        <p:xfrm>
          <a:off x="266698" y="1000125"/>
          <a:ext cx="9539957" cy="768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60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プラン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実施内容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期間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IMP</a:t>
                      </a:r>
                      <a:r>
                        <a:rPr kumimoji="1" lang="ja-JP" altLang="en-US" sz="120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数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料金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06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記事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タイアップ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記事制作、掲載　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本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週間測定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5,000PV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想定</a:t>
                      </a:r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¥1,000,000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6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スラド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/OSDN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から誘導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週間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万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IMP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以上保証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319" marR="10319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645558"/>
      </p:ext>
    </p:extLst>
  </p:cSld>
  <p:clrMapOvr>
    <a:masterClrMapping/>
  </p:clrMapOvr>
</p:sld>
</file>

<file path=ppt/theme/theme1.xml><?xml version="1.0" encoding="utf-8"?>
<a:theme xmlns:a="http://schemas.openxmlformats.org/drawingml/2006/main" name="osdn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テクノロジー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noAutofit/>
      </a:bodyPr>
      <a:lstStyle>
        <a:defPPr>
          <a:defRPr kumimoji="1" sz="900" dirty="0" smtClean="0">
            <a:latin typeface="メイリオ" pitchFamily="50" charset="-128"/>
            <a:ea typeface="メイリオ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444</Words>
  <Application>Microsoft Office PowerPoint</Application>
  <PresentationFormat>A4 210 x 297 mm</PresentationFormat>
  <Paragraphs>112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HGP創英角ｺﾞｼｯｸUB</vt:lpstr>
      <vt:lpstr>ＭＳ Ｐゴシック</vt:lpstr>
      <vt:lpstr>メイリオ</vt:lpstr>
      <vt:lpstr>小塚ゴシック Pro H</vt:lpstr>
      <vt:lpstr>Arial</vt:lpstr>
      <vt:lpstr>Calibri</vt:lpstr>
      <vt:lpstr>osdn2012</vt:lpstr>
      <vt:lpstr>OSDN Magazine 技術系記事タイアップ資料 </vt:lpstr>
      <vt:lpstr>OSDN（オーエスディーエヌ）とは？</vt:lpstr>
      <vt:lpstr>仕様・構成</vt:lpstr>
      <vt:lpstr>誘導概略</vt:lpstr>
      <vt:lpstr>お見積り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2009-04-14T11:27:10Z</dcterms:created>
  <dcterms:modified xsi:type="dcterms:W3CDTF">2017-07-19T07:12:40Z</dcterms:modified>
</cp:coreProperties>
</file>